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9" r:id="rId3"/>
    <p:sldId id="310" r:id="rId4"/>
    <p:sldId id="307" r:id="rId5"/>
    <p:sldId id="308" r:id="rId6"/>
    <p:sldId id="299" r:id="rId7"/>
    <p:sldId id="304" r:id="rId8"/>
    <p:sldId id="305" r:id="rId9"/>
    <p:sldId id="309" r:id="rId10"/>
    <p:sldId id="300" r:id="rId11"/>
    <p:sldId id="301" r:id="rId12"/>
    <p:sldId id="303" r:id="rId13"/>
    <p:sldId id="302" r:id="rId14"/>
    <p:sldId id="296" r:id="rId15"/>
    <p:sldId id="306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ABC"/>
    <a:srgbClr val="3333FF"/>
    <a:srgbClr val="009900"/>
    <a:srgbClr val="4CAEC2"/>
    <a:srgbClr val="8984C4"/>
    <a:srgbClr val="4454CA"/>
    <a:srgbClr val="6F72D9"/>
    <a:srgbClr val="777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47C8D-4962-454A-B5FD-8BD3242A401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4E74A39D-5267-4ED8-8281-707B98A702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Технологическая карта проекта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1DA619E9-F054-4132-B4B6-1CCC38B6F222}" type="parTrans" cxnId="{B65D3C2B-5A85-4796-9FC0-8B9E1A16609A}">
      <dgm:prSet/>
      <dgm:spPr/>
    </dgm:pt>
    <dgm:pt modelId="{147AD100-32ED-4F78-B294-0170D2FB6655}" type="sibTrans" cxnId="{B65D3C2B-5A85-4796-9FC0-8B9E1A16609A}">
      <dgm:prSet/>
      <dgm:spPr/>
    </dgm:pt>
    <dgm:pt modelId="{2F62A4FA-4DF7-4D40-8641-AFB75E0E9E3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Название проекта 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785437CA-C04A-446A-9652-0D5B6AAF3C91}" type="parTrans" cxnId="{11B59D94-09E2-488D-B7A0-E98A4B5DB59E}">
      <dgm:prSet/>
      <dgm:spPr/>
    </dgm:pt>
    <dgm:pt modelId="{453BD5EF-FC53-48D5-9168-2C043AC0600B}" type="sibTrans" cxnId="{11B59D94-09E2-488D-B7A0-E98A4B5DB59E}">
      <dgm:prSet/>
      <dgm:spPr/>
    </dgm:pt>
    <dgm:pt modelId="{30C94C0F-9058-4929-B7F9-3C7C631832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Основное направление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14C5335-44B3-4291-9004-B04BF2D93D28}" type="parTrans" cxnId="{64A694BA-1B97-4591-A2EC-CAA66BB25AFC}">
      <dgm:prSet/>
      <dgm:spPr/>
    </dgm:pt>
    <dgm:pt modelId="{E9CFB36E-4FA7-4451-8178-B49C4BFBA658}" type="sibTrans" cxnId="{64A694BA-1B97-4591-A2EC-CAA66BB25AFC}">
      <dgm:prSet/>
      <dgm:spPr/>
    </dgm:pt>
    <dgm:pt modelId="{1E620E41-7881-4A5C-B252-D1FED2855D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Срок реализации 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EF6C6314-7B78-42A8-86C3-75071DA64F6E}" type="parTrans" cxnId="{2BD254BB-519C-4D1C-90EF-11D55D2C0154}">
      <dgm:prSet/>
      <dgm:spPr/>
    </dgm:pt>
    <dgm:pt modelId="{BD576054-393D-45B6-8487-2E5387F481A9}" type="sibTrans" cxnId="{2BD254BB-519C-4D1C-90EF-11D55D2C0154}">
      <dgm:prSet/>
      <dgm:spPr/>
    </dgm:pt>
    <dgm:pt modelId="{D2B66510-02C9-4AAF-AFCE-CFFF6AAD90B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Участники проекта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75B91F4-C051-454F-BE03-ECCBE1379CC2}" type="parTrans" cxnId="{62039546-8DBA-40C0-95A6-188B3DBDF513}">
      <dgm:prSet/>
      <dgm:spPr/>
    </dgm:pt>
    <dgm:pt modelId="{88FA4E6B-D040-4888-AAE3-9560E951EBE2}" type="sibTrans" cxnId="{62039546-8DBA-40C0-95A6-188B3DBDF513}">
      <dgm:prSet/>
      <dgm:spPr/>
    </dgm:pt>
    <dgm:pt modelId="{0F89D877-5F83-45A5-AECB-B923258D73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Основание для разработки проекта, проблема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50FFD92-E20E-4966-8DCD-1C9773498ADF}" type="parTrans" cxnId="{1AC9C682-C00F-4FB3-B697-F37941E32996}">
      <dgm:prSet/>
      <dgm:spPr/>
    </dgm:pt>
    <dgm:pt modelId="{27F849A8-7B81-4A51-B9E1-F99E6279BEEB}" type="sibTrans" cxnId="{1AC9C682-C00F-4FB3-B697-F37941E32996}">
      <dgm:prSet/>
      <dgm:spPr/>
    </dgm:pt>
    <dgm:pt modelId="{A220B88D-E59E-4C52-AA75-04F1804E867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Стратегии и механизмы для реализации проекта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76FD15F-0CBA-43E2-9590-91D22D2ED680}" type="parTrans" cxnId="{2E9265E9-B74A-4EB3-B31F-73433CB6556F}">
      <dgm:prSet/>
      <dgm:spPr/>
    </dgm:pt>
    <dgm:pt modelId="{BA0CEA9E-966F-4BA6-8761-F38B618833B1}" type="sibTrans" cxnId="{2E9265E9-B74A-4EB3-B31F-73433CB6556F}">
      <dgm:prSet/>
      <dgm:spPr/>
    </dgm:pt>
    <dgm:pt modelId="{F17B5593-77D0-495E-968B-97C45F8A892C}" type="pres">
      <dgm:prSet presAssocID="{37F47C8D-4962-454A-B5FD-8BD3242A40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558EC9-F708-4131-8372-120652D8CC00}" type="pres">
      <dgm:prSet presAssocID="{4E74A39D-5267-4ED8-8281-707B98A70204}" presName="hierRoot1" presStyleCnt="0">
        <dgm:presLayoutVars>
          <dgm:hierBranch val="r"/>
        </dgm:presLayoutVars>
      </dgm:prSet>
      <dgm:spPr/>
    </dgm:pt>
    <dgm:pt modelId="{A5B73721-6812-436B-86DC-F70B583C9DDB}" type="pres">
      <dgm:prSet presAssocID="{4E74A39D-5267-4ED8-8281-707B98A70204}" presName="rootComposite1" presStyleCnt="0"/>
      <dgm:spPr/>
    </dgm:pt>
    <dgm:pt modelId="{7F11E5CD-EE78-4291-B47D-5BE94A1F98CB}" type="pres">
      <dgm:prSet presAssocID="{4E74A39D-5267-4ED8-8281-707B98A70204}" presName="rootText1" presStyleLbl="node0" presStyleIdx="0" presStyleCnt="1">
        <dgm:presLayoutVars>
          <dgm:chPref val="3"/>
        </dgm:presLayoutVars>
      </dgm:prSet>
      <dgm:spPr/>
    </dgm:pt>
    <dgm:pt modelId="{9F65F66B-6D00-480A-83B3-B38393F6409F}" type="pres">
      <dgm:prSet presAssocID="{4E74A39D-5267-4ED8-8281-707B98A70204}" presName="rootConnector1" presStyleLbl="node1" presStyleIdx="0" presStyleCnt="0"/>
      <dgm:spPr/>
    </dgm:pt>
    <dgm:pt modelId="{50B3CDFB-49A1-41A6-BEBD-F15981367E38}" type="pres">
      <dgm:prSet presAssocID="{4E74A39D-5267-4ED8-8281-707B98A70204}" presName="hierChild2" presStyleCnt="0"/>
      <dgm:spPr/>
    </dgm:pt>
    <dgm:pt modelId="{8C9DFB34-CB28-4789-83BA-FFDD887454B7}" type="pres">
      <dgm:prSet presAssocID="{785437CA-C04A-446A-9652-0D5B6AAF3C91}" presName="Name50" presStyleLbl="parChTrans1D2" presStyleIdx="0" presStyleCnt="6"/>
      <dgm:spPr/>
    </dgm:pt>
    <dgm:pt modelId="{44A46CA8-5580-4EAA-95D4-D29E99F5647A}" type="pres">
      <dgm:prSet presAssocID="{2F62A4FA-4DF7-4D40-8641-AFB75E0E9E35}" presName="hierRoot2" presStyleCnt="0">
        <dgm:presLayoutVars>
          <dgm:hierBranch/>
        </dgm:presLayoutVars>
      </dgm:prSet>
      <dgm:spPr/>
    </dgm:pt>
    <dgm:pt modelId="{F5C75089-45B8-4A41-9D22-2B032C0ECD3F}" type="pres">
      <dgm:prSet presAssocID="{2F62A4FA-4DF7-4D40-8641-AFB75E0E9E35}" presName="rootComposite" presStyleCnt="0"/>
      <dgm:spPr/>
    </dgm:pt>
    <dgm:pt modelId="{87BD1FB7-2C3F-4BE8-AA57-5ACA8CD194C3}" type="pres">
      <dgm:prSet presAssocID="{2F62A4FA-4DF7-4D40-8641-AFB75E0E9E35}" presName="rootText" presStyleLbl="node2" presStyleIdx="0" presStyleCnt="6">
        <dgm:presLayoutVars>
          <dgm:chPref val="3"/>
        </dgm:presLayoutVars>
      </dgm:prSet>
      <dgm:spPr/>
    </dgm:pt>
    <dgm:pt modelId="{1076AAB1-3A9F-4B81-808D-F14CC4A1E123}" type="pres">
      <dgm:prSet presAssocID="{2F62A4FA-4DF7-4D40-8641-AFB75E0E9E35}" presName="rootConnector" presStyleLbl="node2" presStyleIdx="0" presStyleCnt="6"/>
      <dgm:spPr/>
    </dgm:pt>
    <dgm:pt modelId="{37ACFCF1-F288-4A80-BABA-FCC8412F6C6E}" type="pres">
      <dgm:prSet presAssocID="{2F62A4FA-4DF7-4D40-8641-AFB75E0E9E35}" presName="hierChild4" presStyleCnt="0"/>
      <dgm:spPr/>
    </dgm:pt>
    <dgm:pt modelId="{517CF043-152C-40DC-921D-30BF8845F0BD}" type="pres">
      <dgm:prSet presAssocID="{2F62A4FA-4DF7-4D40-8641-AFB75E0E9E35}" presName="hierChild5" presStyleCnt="0"/>
      <dgm:spPr/>
    </dgm:pt>
    <dgm:pt modelId="{E243370F-E13E-4247-89C9-51F595446441}" type="pres">
      <dgm:prSet presAssocID="{214C5335-44B3-4291-9004-B04BF2D93D28}" presName="Name50" presStyleLbl="parChTrans1D2" presStyleIdx="1" presStyleCnt="6"/>
      <dgm:spPr/>
    </dgm:pt>
    <dgm:pt modelId="{B4D21D59-31C1-4B1D-BBDB-0F3278A8DD36}" type="pres">
      <dgm:prSet presAssocID="{30C94C0F-9058-4929-B7F9-3C7C631832E4}" presName="hierRoot2" presStyleCnt="0">
        <dgm:presLayoutVars>
          <dgm:hierBranch/>
        </dgm:presLayoutVars>
      </dgm:prSet>
      <dgm:spPr/>
    </dgm:pt>
    <dgm:pt modelId="{FE85F93F-BFAF-4463-8FE1-A031B8951757}" type="pres">
      <dgm:prSet presAssocID="{30C94C0F-9058-4929-B7F9-3C7C631832E4}" presName="rootComposite" presStyleCnt="0"/>
      <dgm:spPr/>
    </dgm:pt>
    <dgm:pt modelId="{550625F8-6A55-4B58-8960-0C3964B27C66}" type="pres">
      <dgm:prSet presAssocID="{30C94C0F-9058-4929-B7F9-3C7C631832E4}" presName="rootText" presStyleLbl="node2" presStyleIdx="1" presStyleCnt="6">
        <dgm:presLayoutVars>
          <dgm:chPref val="3"/>
        </dgm:presLayoutVars>
      </dgm:prSet>
      <dgm:spPr/>
    </dgm:pt>
    <dgm:pt modelId="{823788C2-738B-4B88-A8E5-732FB443DC66}" type="pres">
      <dgm:prSet presAssocID="{30C94C0F-9058-4929-B7F9-3C7C631832E4}" presName="rootConnector" presStyleLbl="node2" presStyleIdx="1" presStyleCnt="6"/>
      <dgm:spPr/>
    </dgm:pt>
    <dgm:pt modelId="{AF7B03BB-4D43-46A2-97B5-DEFDE726F080}" type="pres">
      <dgm:prSet presAssocID="{30C94C0F-9058-4929-B7F9-3C7C631832E4}" presName="hierChild4" presStyleCnt="0"/>
      <dgm:spPr/>
    </dgm:pt>
    <dgm:pt modelId="{0E11084A-458F-4A18-9F9D-4012631BB4D1}" type="pres">
      <dgm:prSet presAssocID="{30C94C0F-9058-4929-B7F9-3C7C631832E4}" presName="hierChild5" presStyleCnt="0"/>
      <dgm:spPr/>
    </dgm:pt>
    <dgm:pt modelId="{FE6067CB-1511-4B0A-AE58-559A7ABCD725}" type="pres">
      <dgm:prSet presAssocID="{EF6C6314-7B78-42A8-86C3-75071DA64F6E}" presName="Name50" presStyleLbl="parChTrans1D2" presStyleIdx="2" presStyleCnt="6"/>
      <dgm:spPr/>
    </dgm:pt>
    <dgm:pt modelId="{FE596A1D-C1A2-4318-9564-73946C6ADC40}" type="pres">
      <dgm:prSet presAssocID="{1E620E41-7881-4A5C-B252-D1FED2855D42}" presName="hierRoot2" presStyleCnt="0">
        <dgm:presLayoutVars>
          <dgm:hierBranch/>
        </dgm:presLayoutVars>
      </dgm:prSet>
      <dgm:spPr/>
    </dgm:pt>
    <dgm:pt modelId="{C6D62C50-E877-4F2F-A633-11CEAE606340}" type="pres">
      <dgm:prSet presAssocID="{1E620E41-7881-4A5C-B252-D1FED2855D42}" presName="rootComposite" presStyleCnt="0"/>
      <dgm:spPr/>
    </dgm:pt>
    <dgm:pt modelId="{B1268C92-4288-44FD-B69D-5CF53160752D}" type="pres">
      <dgm:prSet presAssocID="{1E620E41-7881-4A5C-B252-D1FED2855D42}" presName="rootText" presStyleLbl="node2" presStyleIdx="2" presStyleCnt="6">
        <dgm:presLayoutVars>
          <dgm:chPref val="3"/>
        </dgm:presLayoutVars>
      </dgm:prSet>
      <dgm:spPr/>
    </dgm:pt>
    <dgm:pt modelId="{10C15C3E-D58A-44A2-8D9C-74C66D8ACBE3}" type="pres">
      <dgm:prSet presAssocID="{1E620E41-7881-4A5C-B252-D1FED2855D42}" presName="rootConnector" presStyleLbl="node2" presStyleIdx="2" presStyleCnt="6"/>
      <dgm:spPr/>
    </dgm:pt>
    <dgm:pt modelId="{E345C62B-9BEA-4182-BD59-8129F9FD5D5E}" type="pres">
      <dgm:prSet presAssocID="{1E620E41-7881-4A5C-B252-D1FED2855D42}" presName="hierChild4" presStyleCnt="0"/>
      <dgm:spPr/>
    </dgm:pt>
    <dgm:pt modelId="{B20558C3-5258-4467-ACFA-6ACB3D4FB867}" type="pres">
      <dgm:prSet presAssocID="{1E620E41-7881-4A5C-B252-D1FED2855D42}" presName="hierChild5" presStyleCnt="0"/>
      <dgm:spPr/>
    </dgm:pt>
    <dgm:pt modelId="{E0ED87F3-20CE-4DDA-AF5A-EADCBBBF0770}" type="pres">
      <dgm:prSet presAssocID="{575B91F4-C051-454F-BE03-ECCBE1379CC2}" presName="Name50" presStyleLbl="parChTrans1D2" presStyleIdx="3" presStyleCnt="6"/>
      <dgm:spPr/>
    </dgm:pt>
    <dgm:pt modelId="{094B72DF-0B77-48A6-B50F-D425BBDECB4D}" type="pres">
      <dgm:prSet presAssocID="{D2B66510-02C9-4AAF-AFCE-CFFF6AAD90B9}" presName="hierRoot2" presStyleCnt="0">
        <dgm:presLayoutVars>
          <dgm:hierBranch/>
        </dgm:presLayoutVars>
      </dgm:prSet>
      <dgm:spPr/>
    </dgm:pt>
    <dgm:pt modelId="{A74DF902-D373-4CC0-BAB1-FDDBA546A43C}" type="pres">
      <dgm:prSet presAssocID="{D2B66510-02C9-4AAF-AFCE-CFFF6AAD90B9}" presName="rootComposite" presStyleCnt="0"/>
      <dgm:spPr/>
    </dgm:pt>
    <dgm:pt modelId="{4CA730F5-7768-4343-890C-248C354FD845}" type="pres">
      <dgm:prSet presAssocID="{D2B66510-02C9-4AAF-AFCE-CFFF6AAD90B9}" presName="rootText" presStyleLbl="node2" presStyleIdx="3" presStyleCnt="6">
        <dgm:presLayoutVars>
          <dgm:chPref val="3"/>
        </dgm:presLayoutVars>
      </dgm:prSet>
      <dgm:spPr/>
    </dgm:pt>
    <dgm:pt modelId="{95ADF586-9F27-48CF-B4AD-23C3DAE4B08D}" type="pres">
      <dgm:prSet presAssocID="{D2B66510-02C9-4AAF-AFCE-CFFF6AAD90B9}" presName="rootConnector" presStyleLbl="node2" presStyleIdx="3" presStyleCnt="6"/>
      <dgm:spPr/>
    </dgm:pt>
    <dgm:pt modelId="{D55BBEBD-5754-42CE-ABB2-F010E02537EF}" type="pres">
      <dgm:prSet presAssocID="{D2B66510-02C9-4AAF-AFCE-CFFF6AAD90B9}" presName="hierChild4" presStyleCnt="0"/>
      <dgm:spPr/>
    </dgm:pt>
    <dgm:pt modelId="{5E289613-D34C-4334-B374-8A13162F2C66}" type="pres">
      <dgm:prSet presAssocID="{D2B66510-02C9-4AAF-AFCE-CFFF6AAD90B9}" presName="hierChild5" presStyleCnt="0"/>
      <dgm:spPr/>
    </dgm:pt>
    <dgm:pt modelId="{EC826EAD-84EC-4F32-9398-7AB069570ADA}" type="pres">
      <dgm:prSet presAssocID="{C50FFD92-E20E-4966-8DCD-1C9773498ADF}" presName="Name50" presStyleLbl="parChTrans1D2" presStyleIdx="4" presStyleCnt="6"/>
      <dgm:spPr/>
    </dgm:pt>
    <dgm:pt modelId="{039FDB40-4B98-4442-8EC4-B76869FE8928}" type="pres">
      <dgm:prSet presAssocID="{0F89D877-5F83-45A5-AECB-B923258D734C}" presName="hierRoot2" presStyleCnt="0">
        <dgm:presLayoutVars>
          <dgm:hierBranch/>
        </dgm:presLayoutVars>
      </dgm:prSet>
      <dgm:spPr/>
    </dgm:pt>
    <dgm:pt modelId="{8D24382D-2F92-4B40-B33E-1F84C71BC37C}" type="pres">
      <dgm:prSet presAssocID="{0F89D877-5F83-45A5-AECB-B923258D734C}" presName="rootComposite" presStyleCnt="0"/>
      <dgm:spPr/>
    </dgm:pt>
    <dgm:pt modelId="{CBC5FF38-CDF7-4CCF-BE75-E2D270D5448B}" type="pres">
      <dgm:prSet presAssocID="{0F89D877-5F83-45A5-AECB-B923258D734C}" presName="rootText" presStyleLbl="node2" presStyleIdx="4" presStyleCnt="6">
        <dgm:presLayoutVars>
          <dgm:chPref val="3"/>
        </dgm:presLayoutVars>
      </dgm:prSet>
      <dgm:spPr/>
    </dgm:pt>
    <dgm:pt modelId="{00D72847-6AEC-4235-9866-47AF32F12294}" type="pres">
      <dgm:prSet presAssocID="{0F89D877-5F83-45A5-AECB-B923258D734C}" presName="rootConnector" presStyleLbl="node2" presStyleIdx="4" presStyleCnt="6"/>
      <dgm:spPr/>
    </dgm:pt>
    <dgm:pt modelId="{AC7084A8-5F33-4F91-99E4-82854B757886}" type="pres">
      <dgm:prSet presAssocID="{0F89D877-5F83-45A5-AECB-B923258D734C}" presName="hierChild4" presStyleCnt="0"/>
      <dgm:spPr/>
    </dgm:pt>
    <dgm:pt modelId="{82E28BCC-CBC7-4230-9504-8976F3650C1F}" type="pres">
      <dgm:prSet presAssocID="{0F89D877-5F83-45A5-AECB-B923258D734C}" presName="hierChild5" presStyleCnt="0"/>
      <dgm:spPr/>
    </dgm:pt>
    <dgm:pt modelId="{D9BD2FAA-8EF4-4E18-9031-264287E43121}" type="pres">
      <dgm:prSet presAssocID="{576FD15F-0CBA-43E2-9590-91D22D2ED680}" presName="Name50" presStyleLbl="parChTrans1D2" presStyleIdx="5" presStyleCnt="6"/>
      <dgm:spPr/>
    </dgm:pt>
    <dgm:pt modelId="{A3A75549-3DCD-47D0-80DC-9EE2B4BEA198}" type="pres">
      <dgm:prSet presAssocID="{A220B88D-E59E-4C52-AA75-04F1804E867C}" presName="hierRoot2" presStyleCnt="0">
        <dgm:presLayoutVars>
          <dgm:hierBranch/>
        </dgm:presLayoutVars>
      </dgm:prSet>
      <dgm:spPr/>
    </dgm:pt>
    <dgm:pt modelId="{A3DE800E-13D0-454D-99A3-C7596AAAFA0E}" type="pres">
      <dgm:prSet presAssocID="{A220B88D-E59E-4C52-AA75-04F1804E867C}" presName="rootComposite" presStyleCnt="0"/>
      <dgm:spPr/>
    </dgm:pt>
    <dgm:pt modelId="{F62DCD43-2049-417D-9130-04E470CEA1D0}" type="pres">
      <dgm:prSet presAssocID="{A220B88D-E59E-4C52-AA75-04F1804E867C}" presName="rootText" presStyleLbl="node2" presStyleIdx="5" presStyleCnt="6">
        <dgm:presLayoutVars>
          <dgm:chPref val="3"/>
        </dgm:presLayoutVars>
      </dgm:prSet>
      <dgm:spPr/>
    </dgm:pt>
    <dgm:pt modelId="{A5AE3BE3-527B-4607-847D-59972D225450}" type="pres">
      <dgm:prSet presAssocID="{A220B88D-E59E-4C52-AA75-04F1804E867C}" presName="rootConnector" presStyleLbl="node2" presStyleIdx="5" presStyleCnt="6"/>
      <dgm:spPr/>
    </dgm:pt>
    <dgm:pt modelId="{519AE038-4ABF-43B3-ABC6-B84CF64B6D4D}" type="pres">
      <dgm:prSet presAssocID="{A220B88D-E59E-4C52-AA75-04F1804E867C}" presName="hierChild4" presStyleCnt="0"/>
      <dgm:spPr/>
    </dgm:pt>
    <dgm:pt modelId="{12A50AA4-8E3A-43C2-99B4-F7CFA73541DD}" type="pres">
      <dgm:prSet presAssocID="{A220B88D-E59E-4C52-AA75-04F1804E867C}" presName="hierChild5" presStyleCnt="0"/>
      <dgm:spPr/>
    </dgm:pt>
    <dgm:pt modelId="{BED699BC-7E8B-461D-BC80-5D19F9E6F3B1}" type="pres">
      <dgm:prSet presAssocID="{4E74A39D-5267-4ED8-8281-707B98A70204}" presName="hierChild3" presStyleCnt="0"/>
      <dgm:spPr/>
    </dgm:pt>
  </dgm:ptLst>
  <dgm:cxnLst>
    <dgm:cxn modelId="{7326B86D-2815-403A-AC9C-EB257729C383}" type="presOf" srcId="{A220B88D-E59E-4C52-AA75-04F1804E867C}" destId="{F62DCD43-2049-417D-9130-04E470CEA1D0}" srcOrd="0" destOrd="0" presId="urn:microsoft.com/office/officeart/2005/8/layout/orgChart1"/>
    <dgm:cxn modelId="{189736B9-0324-480C-8EA1-80A50B3AA3CB}" type="presOf" srcId="{0F89D877-5F83-45A5-AECB-B923258D734C}" destId="{CBC5FF38-CDF7-4CCF-BE75-E2D270D5448B}" srcOrd="0" destOrd="0" presId="urn:microsoft.com/office/officeart/2005/8/layout/orgChart1"/>
    <dgm:cxn modelId="{9811E53B-CD77-42AB-BCC0-FBDF99B56E11}" type="presOf" srcId="{D2B66510-02C9-4AAF-AFCE-CFFF6AAD90B9}" destId="{95ADF586-9F27-48CF-B4AD-23C3DAE4B08D}" srcOrd="1" destOrd="0" presId="urn:microsoft.com/office/officeart/2005/8/layout/orgChart1"/>
    <dgm:cxn modelId="{4116D942-DD4E-47B2-A103-2AB600FDCC44}" type="presOf" srcId="{2F62A4FA-4DF7-4D40-8641-AFB75E0E9E35}" destId="{87BD1FB7-2C3F-4BE8-AA57-5ACA8CD194C3}" srcOrd="0" destOrd="0" presId="urn:microsoft.com/office/officeart/2005/8/layout/orgChart1"/>
    <dgm:cxn modelId="{89415136-6EDF-4448-8784-D1264DF63A5B}" type="presOf" srcId="{1E620E41-7881-4A5C-B252-D1FED2855D42}" destId="{B1268C92-4288-44FD-B69D-5CF53160752D}" srcOrd="0" destOrd="0" presId="urn:microsoft.com/office/officeart/2005/8/layout/orgChart1"/>
    <dgm:cxn modelId="{CA35FCA0-9C7A-40A1-BB83-8E94460E11D9}" type="presOf" srcId="{1E620E41-7881-4A5C-B252-D1FED2855D42}" destId="{10C15C3E-D58A-44A2-8D9C-74C66D8ACBE3}" srcOrd="1" destOrd="0" presId="urn:microsoft.com/office/officeart/2005/8/layout/orgChart1"/>
    <dgm:cxn modelId="{F2AC3A28-6A8E-4897-81DA-5746EB0B75B2}" type="presOf" srcId="{EF6C6314-7B78-42A8-86C3-75071DA64F6E}" destId="{FE6067CB-1511-4B0A-AE58-559A7ABCD725}" srcOrd="0" destOrd="0" presId="urn:microsoft.com/office/officeart/2005/8/layout/orgChart1"/>
    <dgm:cxn modelId="{A07DF179-063E-45EB-98B4-9749A869AE60}" type="presOf" srcId="{C50FFD92-E20E-4966-8DCD-1C9773498ADF}" destId="{EC826EAD-84EC-4F32-9398-7AB069570ADA}" srcOrd="0" destOrd="0" presId="urn:microsoft.com/office/officeart/2005/8/layout/orgChart1"/>
    <dgm:cxn modelId="{CC1AE775-B249-40F0-991C-A7647CF65852}" type="presOf" srcId="{575B91F4-C051-454F-BE03-ECCBE1379CC2}" destId="{E0ED87F3-20CE-4DDA-AF5A-EADCBBBF0770}" srcOrd="0" destOrd="0" presId="urn:microsoft.com/office/officeart/2005/8/layout/orgChart1"/>
    <dgm:cxn modelId="{1AC9C682-C00F-4FB3-B697-F37941E32996}" srcId="{4E74A39D-5267-4ED8-8281-707B98A70204}" destId="{0F89D877-5F83-45A5-AECB-B923258D734C}" srcOrd="4" destOrd="0" parTransId="{C50FFD92-E20E-4966-8DCD-1C9773498ADF}" sibTransId="{27F849A8-7B81-4A51-B9E1-F99E6279BEEB}"/>
    <dgm:cxn modelId="{531A76FE-E3E2-47E8-A04A-52CDA5B238F6}" type="presOf" srcId="{4E74A39D-5267-4ED8-8281-707B98A70204}" destId="{7F11E5CD-EE78-4291-B47D-5BE94A1F98CB}" srcOrd="0" destOrd="0" presId="urn:microsoft.com/office/officeart/2005/8/layout/orgChart1"/>
    <dgm:cxn modelId="{2BD254BB-519C-4D1C-90EF-11D55D2C0154}" srcId="{4E74A39D-5267-4ED8-8281-707B98A70204}" destId="{1E620E41-7881-4A5C-B252-D1FED2855D42}" srcOrd="2" destOrd="0" parTransId="{EF6C6314-7B78-42A8-86C3-75071DA64F6E}" sibTransId="{BD576054-393D-45B6-8487-2E5387F481A9}"/>
    <dgm:cxn modelId="{B9DDC6F5-224A-4E6C-BB97-161A67EF0486}" type="presOf" srcId="{4E74A39D-5267-4ED8-8281-707B98A70204}" destId="{9F65F66B-6D00-480A-83B3-B38393F6409F}" srcOrd="1" destOrd="0" presId="urn:microsoft.com/office/officeart/2005/8/layout/orgChart1"/>
    <dgm:cxn modelId="{2AE639E3-3B7F-4B9A-994F-40675FD0C0D8}" type="presOf" srcId="{2F62A4FA-4DF7-4D40-8641-AFB75E0E9E35}" destId="{1076AAB1-3A9F-4B81-808D-F14CC4A1E123}" srcOrd="1" destOrd="0" presId="urn:microsoft.com/office/officeart/2005/8/layout/orgChart1"/>
    <dgm:cxn modelId="{DB8FE28B-FF9B-4FC3-803E-1EFB32CC621E}" type="presOf" srcId="{0F89D877-5F83-45A5-AECB-B923258D734C}" destId="{00D72847-6AEC-4235-9866-47AF32F12294}" srcOrd="1" destOrd="0" presId="urn:microsoft.com/office/officeart/2005/8/layout/orgChart1"/>
    <dgm:cxn modelId="{C468AC66-6CE0-4B5C-AB2E-660231C8C3C0}" type="presOf" srcId="{D2B66510-02C9-4AAF-AFCE-CFFF6AAD90B9}" destId="{4CA730F5-7768-4343-890C-248C354FD845}" srcOrd="0" destOrd="0" presId="urn:microsoft.com/office/officeart/2005/8/layout/orgChart1"/>
    <dgm:cxn modelId="{64A694BA-1B97-4591-A2EC-CAA66BB25AFC}" srcId="{4E74A39D-5267-4ED8-8281-707B98A70204}" destId="{30C94C0F-9058-4929-B7F9-3C7C631832E4}" srcOrd="1" destOrd="0" parTransId="{214C5335-44B3-4291-9004-B04BF2D93D28}" sibTransId="{E9CFB36E-4FA7-4451-8178-B49C4BFBA658}"/>
    <dgm:cxn modelId="{F39C7AD7-143D-4A01-B7A7-415A8D421D8E}" type="presOf" srcId="{214C5335-44B3-4291-9004-B04BF2D93D28}" destId="{E243370F-E13E-4247-89C9-51F595446441}" srcOrd="0" destOrd="0" presId="urn:microsoft.com/office/officeart/2005/8/layout/orgChart1"/>
    <dgm:cxn modelId="{41F62C78-4C95-443C-8302-D4A13A92D501}" type="presOf" srcId="{37F47C8D-4962-454A-B5FD-8BD3242A401F}" destId="{F17B5593-77D0-495E-968B-97C45F8A892C}" srcOrd="0" destOrd="0" presId="urn:microsoft.com/office/officeart/2005/8/layout/orgChart1"/>
    <dgm:cxn modelId="{2E9265E9-B74A-4EB3-B31F-73433CB6556F}" srcId="{4E74A39D-5267-4ED8-8281-707B98A70204}" destId="{A220B88D-E59E-4C52-AA75-04F1804E867C}" srcOrd="5" destOrd="0" parTransId="{576FD15F-0CBA-43E2-9590-91D22D2ED680}" sibTransId="{BA0CEA9E-966F-4BA6-8761-F38B618833B1}"/>
    <dgm:cxn modelId="{D91026C2-A06D-472E-A89D-1EBA59F03808}" type="presOf" srcId="{785437CA-C04A-446A-9652-0D5B6AAF3C91}" destId="{8C9DFB34-CB28-4789-83BA-FFDD887454B7}" srcOrd="0" destOrd="0" presId="urn:microsoft.com/office/officeart/2005/8/layout/orgChart1"/>
    <dgm:cxn modelId="{DBA92FE4-B85F-4409-8A00-033D2BBB4740}" type="presOf" srcId="{A220B88D-E59E-4C52-AA75-04F1804E867C}" destId="{A5AE3BE3-527B-4607-847D-59972D225450}" srcOrd="1" destOrd="0" presId="urn:microsoft.com/office/officeart/2005/8/layout/orgChart1"/>
    <dgm:cxn modelId="{9292B9E8-662C-45A4-BFCF-721C11814110}" type="presOf" srcId="{30C94C0F-9058-4929-B7F9-3C7C631832E4}" destId="{550625F8-6A55-4B58-8960-0C3964B27C66}" srcOrd="0" destOrd="0" presId="urn:microsoft.com/office/officeart/2005/8/layout/orgChart1"/>
    <dgm:cxn modelId="{70F4827E-3C2E-4797-AD14-43679E4AE26A}" type="presOf" srcId="{30C94C0F-9058-4929-B7F9-3C7C631832E4}" destId="{823788C2-738B-4B88-A8E5-732FB443DC66}" srcOrd="1" destOrd="0" presId="urn:microsoft.com/office/officeart/2005/8/layout/orgChart1"/>
    <dgm:cxn modelId="{008D83CD-F679-421A-8A10-A20D920A8A8F}" type="presOf" srcId="{576FD15F-0CBA-43E2-9590-91D22D2ED680}" destId="{D9BD2FAA-8EF4-4E18-9031-264287E43121}" srcOrd="0" destOrd="0" presId="urn:microsoft.com/office/officeart/2005/8/layout/orgChart1"/>
    <dgm:cxn modelId="{62039546-8DBA-40C0-95A6-188B3DBDF513}" srcId="{4E74A39D-5267-4ED8-8281-707B98A70204}" destId="{D2B66510-02C9-4AAF-AFCE-CFFF6AAD90B9}" srcOrd="3" destOrd="0" parTransId="{575B91F4-C051-454F-BE03-ECCBE1379CC2}" sibTransId="{88FA4E6B-D040-4888-AAE3-9560E951EBE2}"/>
    <dgm:cxn modelId="{11B59D94-09E2-488D-B7A0-E98A4B5DB59E}" srcId="{4E74A39D-5267-4ED8-8281-707B98A70204}" destId="{2F62A4FA-4DF7-4D40-8641-AFB75E0E9E35}" srcOrd="0" destOrd="0" parTransId="{785437CA-C04A-446A-9652-0D5B6AAF3C91}" sibTransId="{453BD5EF-FC53-48D5-9168-2C043AC0600B}"/>
    <dgm:cxn modelId="{B65D3C2B-5A85-4796-9FC0-8B9E1A16609A}" srcId="{37F47C8D-4962-454A-B5FD-8BD3242A401F}" destId="{4E74A39D-5267-4ED8-8281-707B98A70204}" srcOrd="0" destOrd="0" parTransId="{1DA619E9-F054-4132-B4B6-1CCC38B6F222}" sibTransId="{147AD100-32ED-4F78-B294-0170D2FB6655}"/>
    <dgm:cxn modelId="{382A1AF0-0E66-48E3-B09B-8477953CB626}" type="presParOf" srcId="{F17B5593-77D0-495E-968B-97C45F8A892C}" destId="{60558EC9-F708-4131-8372-120652D8CC00}" srcOrd="0" destOrd="0" presId="urn:microsoft.com/office/officeart/2005/8/layout/orgChart1"/>
    <dgm:cxn modelId="{5067B3E8-2B4F-4FD5-A343-8F2C0C384464}" type="presParOf" srcId="{60558EC9-F708-4131-8372-120652D8CC00}" destId="{A5B73721-6812-436B-86DC-F70B583C9DDB}" srcOrd="0" destOrd="0" presId="urn:microsoft.com/office/officeart/2005/8/layout/orgChart1"/>
    <dgm:cxn modelId="{EF159CD1-FDBA-4AE1-A01D-2A03A1A14265}" type="presParOf" srcId="{A5B73721-6812-436B-86DC-F70B583C9DDB}" destId="{7F11E5CD-EE78-4291-B47D-5BE94A1F98CB}" srcOrd="0" destOrd="0" presId="urn:microsoft.com/office/officeart/2005/8/layout/orgChart1"/>
    <dgm:cxn modelId="{C872CDC6-9D40-428E-949A-4FFC279751C3}" type="presParOf" srcId="{A5B73721-6812-436B-86DC-F70B583C9DDB}" destId="{9F65F66B-6D00-480A-83B3-B38393F6409F}" srcOrd="1" destOrd="0" presId="urn:microsoft.com/office/officeart/2005/8/layout/orgChart1"/>
    <dgm:cxn modelId="{88A5A0DE-B19B-475F-A2F1-4E8AE73B8484}" type="presParOf" srcId="{60558EC9-F708-4131-8372-120652D8CC00}" destId="{50B3CDFB-49A1-41A6-BEBD-F15981367E38}" srcOrd="1" destOrd="0" presId="urn:microsoft.com/office/officeart/2005/8/layout/orgChart1"/>
    <dgm:cxn modelId="{3C9AE824-89CB-4FA1-A3AE-E3B0CAD57836}" type="presParOf" srcId="{50B3CDFB-49A1-41A6-BEBD-F15981367E38}" destId="{8C9DFB34-CB28-4789-83BA-FFDD887454B7}" srcOrd="0" destOrd="0" presId="urn:microsoft.com/office/officeart/2005/8/layout/orgChart1"/>
    <dgm:cxn modelId="{17EC7555-FE17-4B2A-A41C-BA87F8AC2742}" type="presParOf" srcId="{50B3CDFB-49A1-41A6-BEBD-F15981367E38}" destId="{44A46CA8-5580-4EAA-95D4-D29E99F5647A}" srcOrd="1" destOrd="0" presId="urn:microsoft.com/office/officeart/2005/8/layout/orgChart1"/>
    <dgm:cxn modelId="{5EB9BA71-9229-4BCB-8919-BEF2704B3C26}" type="presParOf" srcId="{44A46CA8-5580-4EAA-95D4-D29E99F5647A}" destId="{F5C75089-45B8-4A41-9D22-2B032C0ECD3F}" srcOrd="0" destOrd="0" presId="urn:microsoft.com/office/officeart/2005/8/layout/orgChart1"/>
    <dgm:cxn modelId="{7E2EE98E-238B-4C71-9482-6E89A6711A8C}" type="presParOf" srcId="{F5C75089-45B8-4A41-9D22-2B032C0ECD3F}" destId="{87BD1FB7-2C3F-4BE8-AA57-5ACA8CD194C3}" srcOrd="0" destOrd="0" presId="urn:microsoft.com/office/officeart/2005/8/layout/orgChart1"/>
    <dgm:cxn modelId="{D3DFEABE-E430-4F32-98F5-E1C4C1AC2662}" type="presParOf" srcId="{F5C75089-45B8-4A41-9D22-2B032C0ECD3F}" destId="{1076AAB1-3A9F-4B81-808D-F14CC4A1E123}" srcOrd="1" destOrd="0" presId="urn:microsoft.com/office/officeart/2005/8/layout/orgChart1"/>
    <dgm:cxn modelId="{9CFC203D-A4A4-421A-80E9-5F3ACC31644D}" type="presParOf" srcId="{44A46CA8-5580-4EAA-95D4-D29E99F5647A}" destId="{37ACFCF1-F288-4A80-BABA-FCC8412F6C6E}" srcOrd="1" destOrd="0" presId="urn:microsoft.com/office/officeart/2005/8/layout/orgChart1"/>
    <dgm:cxn modelId="{637FFA56-DC1D-4A28-A280-C5BD033D0A9C}" type="presParOf" srcId="{44A46CA8-5580-4EAA-95D4-D29E99F5647A}" destId="{517CF043-152C-40DC-921D-30BF8845F0BD}" srcOrd="2" destOrd="0" presId="urn:microsoft.com/office/officeart/2005/8/layout/orgChart1"/>
    <dgm:cxn modelId="{657D60DE-2B2A-4650-A8F6-0E8928479C82}" type="presParOf" srcId="{50B3CDFB-49A1-41A6-BEBD-F15981367E38}" destId="{E243370F-E13E-4247-89C9-51F595446441}" srcOrd="2" destOrd="0" presId="urn:microsoft.com/office/officeart/2005/8/layout/orgChart1"/>
    <dgm:cxn modelId="{C4F5CD41-7330-4028-9CF6-700246EFDB6C}" type="presParOf" srcId="{50B3CDFB-49A1-41A6-BEBD-F15981367E38}" destId="{B4D21D59-31C1-4B1D-BBDB-0F3278A8DD36}" srcOrd="3" destOrd="0" presId="urn:microsoft.com/office/officeart/2005/8/layout/orgChart1"/>
    <dgm:cxn modelId="{46342B8D-F102-4C32-8B4B-1470AEFCA2AE}" type="presParOf" srcId="{B4D21D59-31C1-4B1D-BBDB-0F3278A8DD36}" destId="{FE85F93F-BFAF-4463-8FE1-A031B8951757}" srcOrd="0" destOrd="0" presId="urn:microsoft.com/office/officeart/2005/8/layout/orgChart1"/>
    <dgm:cxn modelId="{484976AA-4849-41D3-B7C2-3F1D81A2CD11}" type="presParOf" srcId="{FE85F93F-BFAF-4463-8FE1-A031B8951757}" destId="{550625F8-6A55-4B58-8960-0C3964B27C66}" srcOrd="0" destOrd="0" presId="urn:microsoft.com/office/officeart/2005/8/layout/orgChart1"/>
    <dgm:cxn modelId="{E22B8093-B40C-4C0F-9E18-9D5C09BD7C68}" type="presParOf" srcId="{FE85F93F-BFAF-4463-8FE1-A031B8951757}" destId="{823788C2-738B-4B88-A8E5-732FB443DC66}" srcOrd="1" destOrd="0" presId="urn:microsoft.com/office/officeart/2005/8/layout/orgChart1"/>
    <dgm:cxn modelId="{6D5EF887-801C-4F7D-B0CA-B0448EDA2EBA}" type="presParOf" srcId="{B4D21D59-31C1-4B1D-BBDB-0F3278A8DD36}" destId="{AF7B03BB-4D43-46A2-97B5-DEFDE726F080}" srcOrd="1" destOrd="0" presId="urn:microsoft.com/office/officeart/2005/8/layout/orgChart1"/>
    <dgm:cxn modelId="{879BCEA1-C105-4851-AE76-A1901B0CE262}" type="presParOf" srcId="{B4D21D59-31C1-4B1D-BBDB-0F3278A8DD36}" destId="{0E11084A-458F-4A18-9F9D-4012631BB4D1}" srcOrd="2" destOrd="0" presId="urn:microsoft.com/office/officeart/2005/8/layout/orgChart1"/>
    <dgm:cxn modelId="{6E34DE4F-A7E3-4B65-887E-A7C7B4F1CCDC}" type="presParOf" srcId="{50B3CDFB-49A1-41A6-BEBD-F15981367E38}" destId="{FE6067CB-1511-4B0A-AE58-559A7ABCD725}" srcOrd="4" destOrd="0" presId="urn:microsoft.com/office/officeart/2005/8/layout/orgChart1"/>
    <dgm:cxn modelId="{C87B4734-5E57-47C5-BACE-C01B75EB49FC}" type="presParOf" srcId="{50B3CDFB-49A1-41A6-BEBD-F15981367E38}" destId="{FE596A1D-C1A2-4318-9564-73946C6ADC40}" srcOrd="5" destOrd="0" presId="urn:microsoft.com/office/officeart/2005/8/layout/orgChart1"/>
    <dgm:cxn modelId="{F43E0F9F-C1FF-48C4-ADED-26EF43F623F1}" type="presParOf" srcId="{FE596A1D-C1A2-4318-9564-73946C6ADC40}" destId="{C6D62C50-E877-4F2F-A633-11CEAE606340}" srcOrd="0" destOrd="0" presId="urn:microsoft.com/office/officeart/2005/8/layout/orgChart1"/>
    <dgm:cxn modelId="{6D043B11-06B5-43CC-B9FA-E2E7B0585EFD}" type="presParOf" srcId="{C6D62C50-E877-4F2F-A633-11CEAE606340}" destId="{B1268C92-4288-44FD-B69D-5CF53160752D}" srcOrd="0" destOrd="0" presId="urn:microsoft.com/office/officeart/2005/8/layout/orgChart1"/>
    <dgm:cxn modelId="{6772E105-69C3-419D-9B84-556E52531619}" type="presParOf" srcId="{C6D62C50-E877-4F2F-A633-11CEAE606340}" destId="{10C15C3E-D58A-44A2-8D9C-74C66D8ACBE3}" srcOrd="1" destOrd="0" presId="urn:microsoft.com/office/officeart/2005/8/layout/orgChart1"/>
    <dgm:cxn modelId="{0DAAF144-6082-400F-8F13-91892DD1E080}" type="presParOf" srcId="{FE596A1D-C1A2-4318-9564-73946C6ADC40}" destId="{E345C62B-9BEA-4182-BD59-8129F9FD5D5E}" srcOrd="1" destOrd="0" presId="urn:microsoft.com/office/officeart/2005/8/layout/orgChart1"/>
    <dgm:cxn modelId="{E0C1C73D-C731-4E05-A552-5FE23039D615}" type="presParOf" srcId="{FE596A1D-C1A2-4318-9564-73946C6ADC40}" destId="{B20558C3-5258-4467-ACFA-6ACB3D4FB867}" srcOrd="2" destOrd="0" presId="urn:microsoft.com/office/officeart/2005/8/layout/orgChart1"/>
    <dgm:cxn modelId="{48346CE4-CCB5-4CE6-8607-1B30CEC67B49}" type="presParOf" srcId="{50B3CDFB-49A1-41A6-BEBD-F15981367E38}" destId="{E0ED87F3-20CE-4DDA-AF5A-EADCBBBF0770}" srcOrd="6" destOrd="0" presId="urn:microsoft.com/office/officeart/2005/8/layout/orgChart1"/>
    <dgm:cxn modelId="{FDAE5445-7756-4F37-BFFF-DECADA27166C}" type="presParOf" srcId="{50B3CDFB-49A1-41A6-BEBD-F15981367E38}" destId="{094B72DF-0B77-48A6-B50F-D425BBDECB4D}" srcOrd="7" destOrd="0" presId="urn:microsoft.com/office/officeart/2005/8/layout/orgChart1"/>
    <dgm:cxn modelId="{A29B7680-2738-4FBA-8642-9594D362BFDB}" type="presParOf" srcId="{094B72DF-0B77-48A6-B50F-D425BBDECB4D}" destId="{A74DF902-D373-4CC0-BAB1-FDDBA546A43C}" srcOrd="0" destOrd="0" presId="urn:microsoft.com/office/officeart/2005/8/layout/orgChart1"/>
    <dgm:cxn modelId="{ADC8BC8E-FAD6-4ECD-B167-B405254B4C03}" type="presParOf" srcId="{A74DF902-D373-4CC0-BAB1-FDDBA546A43C}" destId="{4CA730F5-7768-4343-890C-248C354FD845}" srcOrd="0" destOrd="0" presId="urn:microsoft.com/office/officeart/2005/8/layout/orgChart1"/>
    <dgm:cxn modelId="{DB6F1851-5548-4AC9-8B19-8A6BD9722BE6}" type="presParOf" srcId="{A74DF902-D373-4CC0-BAB1-FDDBA546A43C}" destId="{95ADF586-9F27-48CF-B4AD-23C3DAE4B08D}" srcOrd="1" destOrd="0" presId="urn:microsoft.com/office/officeart/2005/8/layout/orgChart1"/>
    <dgm:cxn modelId="{09EAD8AB-59BF-429E-846C-2B5FEDB87723}" type="presParOf" srcId="{094B72DF-0B77-48A6-B50F-D425BBDECB4D}" destId="{D55BBEBD-5754-42CE-ABB2-F010E02537EF}" srcOrd="1" destOrd="0" presId="urn:microsoft.com/office/officeart/2005/8/layout/orgChart1"/>
    <dgm:cxn modelId="{520706CE-03ED-4B33-8088-73DAC9BC7C4B}" type="presParOf" srcId="{094B72DF-0B77-48A6-B50F-D425BBDECB4D}" destId="{5E289613-D34C-4334-B374-8A13162F2C66}" srcOrd="2" destOrd="0" presId="urn:microsoft.com/office/officeart/2005/8/layout/orgChart1"/>
    <dgm:cxn modelId="{4A6DAFC4-51E2-4A19-B653-EE8105BEF4E9}" type="presParOf" srcId="{50B3CDFB-49A1-41A6-BEBD-F15981367E38}" destId="{EC826EAD-84EC-4F32-9398-7AB069570ADA}" srcOrd="8" destOrd="0" presId="urn:microsoft.com/office/officeart/2005/8/layout/orgChart1"/>
    <dgm:cxn modelId="{F796A093-2B3A-4280-82EF-D329876ECB1F}" type="presParOf" srcId="{50B3CDFB-49A1-41A6-BEBD-F15981367E38}" destId="{039FDB40-4B98-4442-8EC4-B76869FE8928}" srcOrd="9" destOrd="0" presId="urn:microsoft.com/office/officeart/2005/8/layout/orgChart1"/>
    <dgm:cxn modelId="{2699D35E-85BF-4C58-AC92-E0A5F7A0959F}" type="presParOf" srcId="{039FDB40-4B98-4442-8EC4-B76869FE8928}" destId="{8D24382D-2F92-4B40-B33E-1F84C71BC37C}" srcOrd="0" destOrd="0" presId="urn:microsoft.com/office/officeart/2005/8/layout/orgChart1"/>
    <dgm:cxn modelId="{BCF67B16-5598-4E05-871F-933FE38A3D6E}" type="presParOf" srcId="{8D24382D-2F92-4B40-B33E-1F84C71BC37C}" destId="{CBC5FF38-CDF7-4CCF-BE75-E2D270D5448B}" srcOrd="0" destOrd="0" presId="urn:microsoft.com/office/officeart/2005/8/layout/orgChart1"/>
    <dgm:cxn modelId="{931BD4C5-36DB-4324-950D-107A84B74363}" type="presParOf" srcId="{8D24382D-2F92-4B40-B33E-1F84C71BC37C}" destId="{00D72847-6AEC-4235-9866-47AF32F12294}" srcOrd="1" destOrd="0" presId="urn:microsoft.com/office/officeart/2005/8/layout/orgChart1"/>
    <dgm:cxn modelId="{28A1A4E5-1DA6-4B01-9CE7-FB895AF0E3F8}" type="presParOf" srcId="{039FDB40-4B98-4442-8EC4-B76869FE8928}" destId="{AC7084A8-5F33-4F91-99E4-82854B757886}" srcOrd="1" destOrd="0" presId="urn:microsoft.com/office/officeart/2005/8/layout/orgChart1"/>
    <dgm:cxn modelId="{0B8B17A0-EBBD-449F-925B-E095C5A0989A}" type="presParOf" srcId="{039FDB40-4B98-4442-8EC4-B76869FE8928}" destId="{82E28BCC-CBC7-4230-9504-8976F3650C1F}" srcOrd="2" destOrd="0" presId="urn:microsoft.com/office/officeart/2005/8/layout/orgChart1"/>
    <dgm:cxn modelId="{8B0A4EB6-CD4D-463E-B4C9-F6F343A4D238}" type="presParOf" srcId="{50B3CDFB-49A1-41A6-BEBD-F15981367E38}" destId="{D9BD2FAA-8EF4-4E18-9031-264287E43121}" srcOrd="10" destOrd="0" presId="urn:microsoft.com/office/officeart/2005/8/layout/orgChart1"/>
    <dgm:cxn modelId="{76B7B3D2-D3B8-44CC-AF94-C9C0FDF71992}" type="presParOf" srcId="{50B3CDFB-49A1-41A6-BEBD-F15981367E38}" destId="{A3A75549-3DCD-47D0-80DC-9EE2B4BEA198}" srcOrd="11" destOrd="0" presId="urn:microsoft.com/office/officeart/2005/8/layout/orgChart1"/>
    <dgm:cxn modelId="{80734C19-3FDB-46B8-8119-AE736420904E}" type="presParOf" srcId="{A3A75549-3DCD-47D0-80DC-9EE2B4BEA198}" destId="{A3DE800E-13D0-454D-99A3-C7596AAAFA0E}" srcOrd="0" destOrd="0" presId="urn:microsoft.com/office/officeart/2005/8/layout/orgChart1"/>
    <dgm:cxn modelId="{C0267847-924B-4D9E-AC0B-E3EA1EB2E84A}" type="presParOf" srcId="{A3DE800E-13D0-454D-99A3-C7596AAAFA0E}" destId="{F62DCD43-2049-417D-9130-04E470CEA1D0}" srcOrd="0" destOrd="0" presId="urn:microsoft.com/office/officeart/2005/8/layout/orgChart1"/>
    <dgm:cxn modelId="{2A23B553-7955-435C-9B68-DEEDE8607B76}" type="presParOf" srcId="{A3DE800E-13D0-454D-99A3-C7596AAAFA0E}" destId="{A5AE3BE3-527B-4607-847D-59972D225450}" srcOrd="1" destOrd="0" presId="urn:microsoft.com/office/officeart/2005/8/layout/orgChart1"/>
    <dgm:cxn modelId="{3DAE52B3-93C4-4819-80EA-292AAC021D72}" type="presParOf" srcId="{A3A75549-3DCD-47D0-80DC-9EE2B4BEA198}" destId="{519AE038-4ABF-43B3-ABC6-B84CF64B6D4D}" srcOrd="1" destOrd="0" presId="urn:microsoft.com/office/officeart/2005/8/layout/orgChart1"/>
    <dgm:cxn modelId="{2ED1B430-9995-4542-80C9-7DC97C2E4A4B}" type="presParOf" srcId="{A3A75549-3DCD-47D0-80DC-9EE2B4BEA198}" destId="{12A50AA4-8E3A-43C2-99B4-F7CFA73541DD}" srcOrd="2" destOrd="0" presId="urn:microsoft.com/office/officeart/2005/8/layout/orgChart1"/>
    <dgm:cxn modelId="{B9AC1364-91CA-4C19-8F9E-708E0600602A}" type="presParOf" srcId="{60558EC9-F708-4131-8372-120652D8CC00}" destId="{BED699BC-7E8B-461D-BC80-5D19F9E6F3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92F653-A54A-4E99-AB25-CC88A94A9C53}" type="doc">
      <dgm:prSet loTypeId="urn:microsoft.com/office/officeart/2005/8/layout/process2" loCatId="process" qsTypeId="urn:microsoft.com/office/officeart/2005/8/quickstyle/3d5" qsCatId="3D" csTypeId="urn:microsoft.com/office/officeart/2005/8/colors/colorful3" csCatId="colorful" phldr="1"/>
      <dgm:spPr/>
    </dgm:pt>
    <dgm:pt modelId="{00DC7378-1AD1-4754-807D-2B622D2334D3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Создание условий для благоприятного климата взаимодействия с родителями</a:t>
          </a:r>
          <a:r>
            <a:rPr lang="ru-RU" dirty="0" smtClean="0"/>
            <a:t>.</a:t>
          </a:r>
          <a:endParaRPr lang="ru-RU" dirty="0"/>
        </a:p>
      </dgm:t>
    </dgm:pt>
    <dgm:pt modelId="{DE15E7F3-07FB-4F5B-B608-C1DB5604829F}" type="parTrans" cxnId="{A6E347E7-13B3-4826-91B1-611DA74AFE89}">
      <dgm:prSet/>
      <dgm:spPr/>
      <dgm:t>
        <a:bodyPr/>
        <a:lstStyle/>
        <a:p>
          <a:endParaRPr lang="ru-RU"/>
        </a:p>
      </dgm:t>
    </dgm:pt>
    <dgm:pt modelId="{EA1D6B52-303F-4C26-B97D-CE6F0F5D72C6}" type="sibTrans" cxnId="{A6E347E7-13B3-4826-91B1-611DA74AFE89}">
      <dgm:prSet/>
      <dgm:spPr/>
      <dgm:t>
        <a:bodyPr/>
        <a:lstStyle/>
        <a:p>
          <a:endParaRPr lang="ru-RU"/>
        </a:p>
      </dgm:t>
    </dgm:pt>
    <dgm:pt modelId="{15ED9F7F-D7F5-4940-9ED7-8BE419103DE4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Установление доверительных и партнерских отношений с родителями.</a:t>
          </a:r>
          <a:endParaRPr lang="ru-RU" dirty="0">
            <a:solidFill>
              <a:schemeClr val="tx1"/>
            </a:solidFill>
          </a:endParaRPr>
        </a:p>
      </dgm:t>
    </dgm:pt>
    <dgm:pt modelId="{EE65F94E-0F2B-43A0-810F-B5424EDD3453}" type="parTrans" cxnId="{0510E50F-9D18-4629-9D4F-8E01CCEA8108}">
      <dgm:prSet/>
      <dgm:spPr/>
      <dgm:t>
        <a:bodyPr/>
        <a:lstStyle/>
        <a:p>
          <a:endParaRPr lang="ru-RU"/>
        </a:p>
      </dgm:t>
    </dgm:pt>
    <dgm:pt modelId="{0807FD25-3AF7-414F-A44B-2AA3D7C6DC8D}" type="sibTrans" cxnId="{0510E50F-9D18-4629-9D4F-8E01CCEA8108}">
      <dgm:prSet/>
      <dgm:spPr/>
      <dgm:t>
        <a:bodyPr/>
        <a:lstStyle/>
        <a:p>
          <a:endParaRPr lang="ru-RU"/>
        </a:p>
      </dgm:t>
    </dgm:pt>
    <dgm:pt modelId="{CAB7C576-5146-4B1D-84DA-B00653D7A10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Вовлечение семьи в единое образовательное пространство.</a:t>
          </a:r>
          <a:endParaRPr lang="ru-RU" dirty="0">
            <a:solidFill>
              <a:schemeClr val="tx1"/>
            </a:solidFill>
          </a:endParaRPr>
        </a:p>
      </dgm:t>
    </dgm:pt>
    <dgm:pt modelId="{9023344A-2A85-4DA1-9212-A0B0506D4737}" type="parTrans" cxnId="{738FC713-D5EB-4E87-A948-84B9C6979349}">
      <dgm:prSet/>
      <dgm:spPr/>
      <dgm:t>
        <a:bodyPr/>
        <a:lstStyle/>
        <a:p>
          <a:endParaRPr lang="ru-RU"/>
        </a:p>
      </dgm:t>
    </dgm:pt>
    <dgm:pt modelId="{B0A003C7-6BB5-463F-A077-9FE5A5D90CD4}" type="sibTrans" cxnId="{738FC713-D5EB-4E87-A948-84B9C6979349}">
      <dgm:prSet/>
      <dgm:spPr/>
      <dgm:t>
        <a:bodyPr/>
        <a:lstStyle/>
        <a:p>
          <a:endParaRPr lang="ru-RU"/>
        </a:p>
      </dgm:t>
    </dgm:pt>
    <dgm:pt modelId="{CC0393D7-A903-49A9-918C-AC446894D702}" type="pres">
      <dgm:prSet presAssocID="{2992F653-A54A-4E99-AB25-CC88A94A9C53}" presName="linearFlow" presStyleCnt="0">
        <dgm:presLayoutVars>
          <dgm:resizeHandles val="exact"/>
        </dgm:presLayoutVars>
      </dgm:prSet>
      <dgm:spPr/>
    </dgm:pt>
    <dgm:pt modelId="{C0893CFC-EB84-473A-9BE5-62CD59D425F5}" type="pres">
      <dgm:prSet presAssocID="{00DC7378-1AD1-4754-807D-2B622D2334D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E4A07-CF78-4392-9ECB-6350E6D77D17}" type="pres">
      <dgm:prSet presAssocID="{EA1D6B52-303F-4C26-B97D-CE6F0F5D72C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F975A64-7F05-4D8D-B2A9-23BAF3051789}" type="pres">
      <dgm:prSet presAssocID="{EA1D6B52-303F-4C26-B97D-CE6F0F5D72C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5040165-DA68-45C8-ABB7-90D2AB4BBC4C}" type="pres">
      <dgm:prSet presAssocID="{15ED9F7F-D7F5-4940-9ED7-8BE419103D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AA7B6-4371-48B9-8471-B0DE99F3C7D8}" type="pres">
      <dgm:prSet presAssocID="{0807FD25-3AF7-414F-A44B-2AA3D7C6DC8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D4E69E6-9D3C-43C3-85F3-45097FE7945B}" type="pres">
      <dgm:prSet presAssocID="{0807FD25-3AF7-414F-A44B-2AA3D7C6DC8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E98ABE1-C8D2-4F36-87D0-9FF4AEE19E7C}" type="pres">
      <dgm:prSet presAssocID="{CAB7C576-5146-4B1D-84DA-B00653D7A1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94C27F-AD56-4F05-B6FE-88A0CA2DF69F}" type="presOf" srcId="{CAB7C576-5146-4B1D-84DA-B00653D7A10F}" destId="{8E98ABE1-C8D2-4F36-87D0-9FF4AEE19E7C}" srcOrd="0" destOrd="0" presId="urn:microsoft.com/office/officeart/2005/8/layout/process2"/>
    <dgm:cxn modelId="{8339EBEC-5AF4-43D8-A132-C0A44FCB1843}" type="presOf" srcId="{EA1D6B52-303F-4C26-B97D-CE6F0F5D72C6}" destId="{368E4A07-CF78-4392-9ECB-6350E6D77D17}" srcOrd="0" destOrd="0" presId="urn:microsoft.com/office/officeart/2005/8/layout/process2"/>
    <dgm:cxn modelId="{D65A8C98-EB04-4F0A-965A-E38ECBD29125}" type="presOf" srcId="{2992F653-A54A-4E99-AB25-CC88A94A9C53}" destId="{CC0393D7-A903-49A9-918C-AC446894D702}" srcOrd="0" destOrd="0" presId="urn:microsoft.com/office/officeart/2005/8/layout/process2"/>
    <dgm:cxn modelId="{8EB0FFA2-B139-41B2-8741-BF69A6282DB8}" type="presOf" srcId="{EA1D6B52-303F-4C26-B97D-CE6F0F5D72C6}" destId="{7F975A64-7F05-4D8D-B2A9-23BAF3051789}" srcOrd="1" destOrd="0" presId="urn:microsoft.com/office/officeart/2005/8/layout/process2"/>
    <dgm:cxn modelId="{0510E50F-9D18-4629-9D4F-8E01CCEA8108}" srcId="{2992F653-A54A-4E99-AB25-CC88A94A9C53}" destId="{15ED9F7F-D7F5-4940-9ED7-8BE419103DE4}" srcOrd="1" destOrd="0" parTransId="{EE65F94E-0F2B-43A0-810F-B5424EDD3453}" sibTransId="{0807FD25-3AF7-414F-A44B-2AA3D7C6DC8D}"/>
    <dgm:cxn modelId="{187AF84B-97FC-45A3-B219-CF0071310ACC}" type="presOf" srcId="{00DC7378-1AD1-4754-807D-2B622D2334D3}" destId="{C0893CFC-EB84-473A-9BE5-62CD59D425F5}" srcOrd="0" destOrd="0" presId="urn:microsoft.com/office/officeart/2005/8/layout/process2"/>
    <dgm:cxn modelId="{97BD277C-01D8-4261-9555-76141DD8088C}" type="presOf" srcId="{0807FD25-3AF7-414F-A44B-2AA3D7C6DC8D}" destId="{C55AA7B6-4371-48B9-8471-B0DE99F3C7D8}" srcOrd="0" destOrd="0" presId="urn:microsoft.com/office/officeart/2005/8/layout/process2"/>
    <dgm:cxn modelId="{A6E347E7-13B3-4826-91B1-611DA74AFE89}" srcId="{2992F653-A54A-4E99-AB25-CC88A94A9C53}" destId="{00DC7378-1AD1-4754-807D-2B622D2334D3}" srcOrd="0" destOrd="0" parTransId="{DE15E7F3-07FB-4F5B-B608-C1DB5604829F}" sibTransId="{EA1D6B52-303F-4C26-B97D-CE6F0F5D72C6}"/>
    <dgm:cxn modelId="{70663244-478B-409B-BBFE-78DAC80D11A4}" type="presOf" srcId="{0807FD25-3AF7-414F-A44B-2AA3D7C6DC8D}" destId="{0D4E69E6-9D3C-43C3-85F3-45097FE7945B}" srcOrd="1" destOrd="0" presId="urn:microsoft.com/office/officeart/2005/8/layout/process2"/>
    <dgm:cxn modelId="{59A7F178-36A8-4375-B9EF-643F7AF9782F}" type="presOf" srcId="{15ED9F7F-D7F5-4940-9ED7-8BE419103DE4}" destId="{45040165-DA68-45C8-ABB7-90D2AB4BBC4C}" srcOrd="0" destOrd="0" presId="urn:microsoft.com/office/officeart/2005/8/layout/process2"/>
    <dgm:cxn modelId="{738FC713-D5EB-4E87-A948-84B9C6979349}" srcId="{2992F653-A54A-4E99-AB25-CC88A94A9C53}" destId="{CAB7C576-5146-4B1D-84DA-B00653D7A10F}" srcOrd="2" destOrd="0" parTransId="{9023344A-2A85-4DA1-9212-A0B0506D4737}" sibTransId="{B0A003C7-6BB5-463F-A077-9FE5A5D90CD4}"/>
    <dgm:cxn modelId="{29AE6A94-96BD-4352-A044-BBBE52F2C1DD}" type="presParOf" srcId="{CC0393D7-A903-49A9-918C-AC446894D702}" destId="{C0893CFC-EB84-473A-9BE5-62CD59D425F5}" srcOrd="0" destOrd="0" presId="urn:microsoft.com/office/officeart/2005/8/layout/process2"/>
    <dgm:cxn modelId="{FEEF2C0D-758E-4A20-9E86-FA2D2E8336A4}" type="presParOf" srcId="{CC0393D7-A903-49A9-918C-AC446894D702}" destId="{368E4A07-CF78-4392-9ECB-6350E6D77D17}" srcOrd="1" destOrd="0" presId="urn:microsoft.com/office/officeart/2005/8/layout/process2"/>
    <dgm:cxn modelId="{8B0CAC17-BF68-4504-86DB-7E0DF795D9A6}" type="presParOf" srcId="{368E4A07-CF78-4392-9ECB-6350E6D77D17}" destId="{7F975A64-7F05-4D8D-B2A9-23BAF3051789}" srcOrd="0" destOrd="0" presId="urn:microsoft.com/office/officeart/2005/8/layout/process2"/>
    <dgm:cxn modelId="{5F978F8B-239C-439E-B6F3-D998B32E41C7}" type="presParOf" srcId="{CC0393D7-A903-49A9-918C-AC446894D702}" destId="{45040165-DA68-45C8-ABB7-90D2AB4BBC4C}" srcOrd="2" destOrd="0" presId="urn:microsoft.com/office/officeart/2005/8/layout/process2"/>
    <dgm:cxn modelId="{9CF72F39-BF3B-422E-9D0F-25A38D595BE1}" type="presParOf" srcId="{CC0393D7-A903-49A9-918C-AC446894D702}" destId="{C55AA7B6-4371-48B9-8471-B0DE99F3C7D8}" srcOrd="3" destOrd="0" presId="urn:microsoft.com/office/officeart/2005/8/layout/process2"/>
    <dgm:cxn modelId="{5CB533BE-80C4-4E9B-A0AC-750D4F4B2F87}" type="presParOf" srcId="{C55AA7B6-4371-48B9-8471-B0DE99F3C7D8}" destId="{0D4E69E6-9D3C-43C3-85F3-45097FE7945B}" srcOrd="0" destOrd="0" presId="urn:microsoft.com/office/officeart/2005/8/layout/process2"/>
    <dgm:cxn modelId="{8801E157-7615-4A95-BE28-488CA9A213EC}" type="presParOf" srcId="{CC0393D7-A903-49A9-918C-AC446894D702}" destId="{8E98ABE1-C8D2-4F36-87D0-9FF4AEE19E7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990AD7-A222-44C8-964F-F6F862CF1AD9}" type="doc">
      <dgm:prSet loTypeId="urn:microsoft.com/office/officeart/2005/8/layout/default#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F2FDA9-242C-42A9-B619-56732EE2732C}">
      <dgm:prSet phldrT="[Текст]" custT="1"/>
      <dgm:spPr/>
      <dgm:t>
        <a:bodyPr/>
        <a:lstStyle/>
        <a:p>
          <a:r>
            <a:rPr lang="ru-RU" sz="2000" dirty="0" smtClean="0"/>
            <a:t>Родительские уголки,</a:t>
          </a:r>
          <a:endParaRPr lang="ru-RU" sz="2000" dirty="0"/>
        </a:p>
      </dgm:t>
    </dgm:pt>
    <dgm:pt modelId="{1F18BB6B-7D5E-471E-B190-1222680EAA33}" type="parTrans" cxnId="{07761EC7-9F66-47EA-B447-1624AADC9BCB}">
      <dgm:prSet/>
      <dgm:spPr/>
      <dgm:t>
        <a:bodyPr/>
        <a:lstStyle/>
        <a:p>
          <a:endParaRPr lang="ru-RU"/>
        </a:p>
      </dgm:t>
    </dgm:pt>
    <dgm:pt modelId="{E51BE817-FAED-4AA0-BF0A-CA44E9DC0FDC}" type="sibTrans" cxnId="{07761EC7-9F66-47EA-B447-1624AADC9BCB}">
      <dgm:prSet/>
      <dgm:spPr/>
      <dgm:t>
        <a:bodyPr/>
        <a:lstStyle/>
        <a:p>
          <a:endParaRPr lang="ru-RU"/>
        </a:p>
      </dgm:t>
    </dgm:pt>
    <dgm:pt modelId="{416A3C82-127A-4006-8A22-C64572BC1467}">
      <dgm:prSet phldrT="[Текст]" custT="1"/>
      <dgm:spPr/>
      <dgm:t>
        <a:bodyPr/>
        <a:lstStyle/>
        <a:p>
          <a:r>
            <a:rPr lang="ru-RU" sz="2000" dirty="0" smtClean="0"/>
            <a:t>Папки - передвижки</a:t>
          </a:r>
          <a:r>
            <a:rPr lang="ru-RU" sz="1300" dirty="0" smtClean="0"/>
            <a:t>,</a:t>
          </a:r>
          <a:endParaRPr lang="ru-RU" sz="1300" dirty="0"/>
        </a:p>
      </dgm:t>
    </dgm:pt>
    <dgm:pt modelId="{41CA5A6F-E49A-4B84-8A0B-D8CCEF561DE0}" type="parTrans" cxnId="{9CC3B5C3-C405-44A8-95DE-D9FA7A5B39F4}">
      <dgm:prSet/>
      <dgm:spPr/>
      <dgm:t>
        <a:bodyPr/>
        <a:lstStyle/>
        <a:p>
          <a:endParaRPr lang="ru-RU"/>
        </a:p>
      </dgm:t>
    </dgm:pt>
    <dgm:pt modelId="{2AFBCAE2-CBAE-46CF-98A5-625035409524}" type="sibTrans" cxnId="{9CC3B5C3-C405-44A8-95DE-D9FA7A5B39F4}">
      <dgm:prSet/>
      <dgm:spPr/>
      <dgm:t>
        <a:bodyPr/>
        <a:lstStyle/>
        <a:p>
          <a:endParaRPr lang="ru-RU"/>
        </a:p>
      </dgm:t>
    </dgm:pt>
    <dgm:pt modelId="{EC318011-FE40-464A-AE29-1182420D0AC9}">
      <dgm:prSet phldrT="[Текст]" custT="1"/>
      <dgm:spPr/>
      <dgm:t>
        <a:bodyPr/>
        <a:lstStyle/>
        <a:p>
          <a:r>
            <a:rPr lang="ru-RU" sz="1600" dirty="0" smtClean="0"/>
            <a:t>Семейный и групповые альбомы  «Наша дружная семейка», «Наша жизнь день за днем», </a:t>
          </a:r>
          <a:endParaRPr lang="ru-RU" sz="1600" dirty="0"/>
        </a:p>
      </dgm:t>
    </dgm:pt>
    <dgm:pt modelId="{65705DBA-D3F6-456F-BE76-9F6E4EAB4A50}" type="parTrans" cxnId="{7520451E-5516-4E0A-B3EB-144399CD8F06}">
      <dgm:prSet/>
      <dgm:spPr/>
      <dgm:t>
        <a:bodyPr/>
        <a:lstStyle/>
        <a:p>
          <a:endParaRPr lang="ru-RU"/>
        </a:p>
      </dgm:t>
    </dgm:pt>
    <dgm:pt modelId="{AE658751-3C50-4CE2-91F6-41E2540B61E6}" type="sibTrans" cxnId="{7520451E-5516-4E0A-B3EB-144399CD8F06}">
      <dgm:prSet/>
      <dgm:spPr/>
      <dgm:t>
        <a:bodyPr/>
        <a:lstStyle/>
        <a:p>
          <a:endParaRPr lang="ru-RU"/>
        </a:p>
      </dgm:t>
    </dgm:pt>
    <dgm:pt modelId="{DA92B865-5169-4568-9026-E67A7677AFAB}">
      <dgm:prSet phldrT="[Текст]" custT="1"/>
      <dgm:spPr/>
      <dgm:t>
        <a:bodyPr/>
        <a:lstStyle/>
        <a:p>
          <a:r>
            <a:rPr lang="ru-RU" sz="2000" dirty="0" smtClean="0"/>
            <a:t>Библиотека - передвижка</a:t>
          </a:r>
          <a:r>
            <a:rPr lang="ru-RU" sz="1300" dirty="0" smtClean="0"/>
            <a:t>,</a:t>
          </a:r>
          <a:endParaRPr lang="ru-RU" sz="1300" dirty="0"/>
        </a:p>
      </dgm:t>
    </dgm:pt>
    <dgm:pt modelId="{5B3DBA6C-D378-4F23-82A6-0C45EAF3903F}" type="parTrans" cxnId="{DC940426-E2D4-41B7-BB9F-2125F6717051}">
      <dgm:prSet/>
      <dgm:spPr/>
      <dgm:t>
        <a:bodyPr/>
        <a:lstStyle/>
        <a:p>
          <a:endParaRPr lang="ru-RU"/>
        </a:p>
      </dgm:t>
    </dgm:pt>
    <dgm:pt modelId="{BAE65F6E-BB2D-4F73-A472-188BE032C27D}" type="sibTrans" cxnId="{DC940426-E2D4-41B7-BB9F-2125F6717051}">
      <dgm:prSet/>
      <dgm:spPr/>
      <dgm:t>
        <a:bodyPr/>
        <a:lstStyle/>
        <a:p>
          <a:endParaRPr lang="ru-RU"/>
        </a:p>
      </dgm:t>
    </dgm:pt>
    <dgm:pt modelId="{E8AEEC09-5E03-420B-B974-39D6B498C0F0}">
      <dgm:prSet phldrT="[Текст]" custT="1"/>
      <dgm:spPr/>
      <dgm:t>
        <a:bodyPr/>
        <a:lstStyle/>
        <a:p>
          <a:r>
            <a:rPr lang="ru-RU" sz="1400" dirty="0" smtClean="0"/>
            <a:t>Фотовыставки «Моя бабушка - лучше всех», «Мама и я, счастливые мгновения», «Папа, мама, я - дружная семья»,</a:t>
          </a:r>
          <a:endParaRPr lang="ru-RU" sz="1400" dirty="0"/>
        </a:p>
      </dgm:t>
    </dgm:pt>
    <dgm:pt modelId="{192D86DE-27E9-422F-AF20-9B8AC1A11828}" type="parTrans" cxnId="{F8F948BC-5CCE-4EC3-BEC3-FA89ED36EB83}">
      <dgm:prSet/>
      <dgm:spPr/>
      <dgm:t>
        <a:bodyPr/>
        <a:lstStyle/>
        <a:p>
          <a:endParaRPr lang="ru-RU"/>
        </a:p>
      </dgm:t>
    </dgm:pt>
    <dgm:pt modelId="{A89E6DF3-71A7-4F98-B325-0A0AA6E81AB7}" type="sibTrans" cxnId="{F8F948BC-5CCE-4EC3-BEC3-FA89ED36EB83}">
      <dgm:prSet/>
      <dgm:spPr/>
      <dgm:t>
        <a:bodyPr/>
        <a:lstStyle/>
        <a:p>
          <a:endParaRPr lang="ru-RU"/>
        </a:p>
      </dgm:t>
    </dgm:pt>
    <dgm:pt modelId="{DBF823C6-E153-4CED-9ED8-E38242BD7EDB}">
      <dgm:prSet phldrT="[Текст]" custT="1"/>
      <dgm:spPr/>
      <dgm:t>
        <a:bodyPr/>
        <a:lstStyle/>
        <a:p>
          <a:r>
            <a:rPr lang="ru-RU" sz="2000" dirty="0" smtClean="0"/>
            <a:t>Семейные праздники. </a:t>
          </a:r>
          <a:endParaRPr lang="ru-RU" sz="2000" dirty="0"/>
        </a:p>
      </dgm:t>
    </dgm:pt>
    <dgm:pt modelId="{F98B5DD2-C355-49CA-A081-3E83CEE17849}" type="parTrans" cxnId="{F6464D80-545A-4F90-8D95-A73D221E879F}">
      <dgm:prSet/>
      <dgm:spPr/>
      <dgm:t>
        <a:bodyPr/>
        <a:lstStyle/>
        <a:p>
          <a:endParaRPr lang="ru-RU"/>
        </a:p>
      </dgm:t>
    </dgm:pt>
    <dgm:pt modelId="{13CE97A5-978D-4F13-BF78-A1382503D879}" type="sibTrans" cxnId="{F6464D80-545A-4F90-8D95-A73D221E879F}">
      <dgm:prSet/>
      <dgm:spPr/>
      <dgm:t>
        <a:bodyPr/>
        <a:lstStyle/>
        <a:p>
          <a:endParaRPr lang="ru-RU"/>
        </a:p>
      </dgm:t>
    </dgm:pt>
    <dgm:pt modelId="{F180E08A-87B4-4633-B44F-EADCE2776421}" type="pres">
      <dgm:prSet presAssocID="{3C990AD7-A222-44C8-964F-F6F862CF1A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895082-7908-412C-B01C-81E7EDB3BC90}" type="pres">
      <dgm:prSet presAssocID="{30F2FDA9-242C-42A9-B619-56732EE2732C}" presName="node" presStyleLbl="node1" presStyleIdx="0" presStyleCnt="6" custLinFactNeighborX="602" custLinFactNeighborY="-6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A25F9-5B01-4451-A569-ABE460C460AA}" type="pres">
      <dgm:prSet presAssocID="{E51BE817-FAED-4AA0-BF0A-CA44E9DC0FDC}" presName="sibTrans" presStyleCnt="0"/>
      <dgm:spPr/>
    </dgm:pt>
    <dgm:pt modelId="{0700E9B8-B433-46A7-9A94-04DEE3DB2622}" type="pres">
      <dgm:prSet presAssocID="{416A3C82-127A-4006-8A22-C64572BC146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AE8FF-2C99-465C-9717-BE70F79D40AE}" type="pres">
      <dgm:prSet presAssocID="{2AFBCAE2-CBAE-46CF-98A5-625035409524}" presName="sibTrans" presStyleCnt="0"/>
      <dgm:spPr/>
    </dgm:pt>
    <dgm:pt modelId="{355207A1-18E6-4ECF-88E1-A900574F3117}" type="pres">
      <dgm:prSet presAssocID="{EC318011-FE40-464A-AE29-1182420D0AC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D5A9A-7138-42A6-81E1-EC0E16687309}" type="pres">
      <dgm:prSet presAssocID="{AE658751-3C50-4CE2-91F6-41E2540B61E6}" presName="sibTrans" presStyleCnt="0"/>
      <dgm:spPr/>
    </dgm:pt>
    <dgm:pt modelId="{3DE04F0B-20EE-4459-8A20-1B5A5F28D7C3}" type="pres">
      <dgm:prSet presAssocID="{DA92B865-5169-4568-9026-E67A7677AFA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9755A-2499-44A2-ABAD-623A02576A36}" type="pres">
      <dgm:prSet presAssocID="{BAE65F6E-BB2D-4F73-A472-188BE032C27D}" presName="sibTrans" presStyleCnt="0"/>
      <dgm:spPr/>
    </dgm:pt>
    <dgm:pt modelId="{CC931752-CD3C-4AA2-9E98-73EEA0BFD3D4}" type="pres">
      <dgm:prSet presAssocID="{E8AEEC09-5E03-420B-B974-39D6B498C0F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4BD21-A597-465A-ADD6-B2D51AED0CC6}" type="pres">
      <dgm:prSet presAssocID="{A89E6DF3-71A7-4F98-B325-0A0AA6E81AB7}" presName="sibTrans" presStyleCnt="0"/>
      <dgm:spPr/>
    </dgm:pt>
    <dgm:pt modelId="{CECC50C5-E4CB-4AD1-A651-EC8454D9C9AC}" type="pres">
      <dgm:prSet presAssocID="{DBF823C6-E153-4CED-9ED8-E38242BD7ED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F948BC-5CCE-4EC3-BEC3-FA89ED36EB83}" srcId="{3C990AD7-A222-44C8-964F-F6F862CF1AD9}" destId="{E8AEEC09-5E03-420B-B974-39D6B498C0F0}" srcOrd="4" destOrd="0" parTransId="{192D86DE-27E9-422F-AF20-9B8AC1A11828}" sibTransId="{A89E6DF3-71A7-4F98-B325-0A0AA6E81AB7}"/>
    <dgm:cxn modelId="{F6464D80-545A-4F90-8D95-A73D221E879F}" srcId="{3C990AD7-A222-44C8-964F-F6F862CF1AD9}" destId="{DBF823C6-E153-4CED-9ED8-E38242BD7EDB}" srcOrd="5" destOrd="0" parTransId="{F98B5DD2-C355-49CA-A081-3E83CEE17849}" sibTransId="{13CE97A5-978D-4F13-BF78-A1382503D879}"/>
    <dgm:cxn modelId="{A6122B3D-240F-4A00-9EEE-9449682E1636}" type="presOf" srcId="{3C990AD7-A222-44C8-964F-F6F862CF1AD9}" destId="{F180E08A-87B4-4633-B44F-EADCE2776421}" srcOrd="0" destOrd="0" presId="urn:microsoft.com/office/officeart/2005/8/layout/default#2"/>
    <dgm:cxn modelId="{9CC3B5C3-C405-44A8-95DE-D9FA7A5B39F4}" srcId="{3C990AD7-A222-44C8-964F-F6F862CF1AD9}" destId="{416A3C82-127A-4006-8A22-C64572BC1467}" srcOrd="1" destOrd="0" parTransId="{41CA5A6F-E49A-4B84-8A0B-D8CCEF561DE0}" sibTransId="{2AFBCAE2-CBAE-46CF-98A5-625035409524}"/>
    <dgm:cxn modelId="{E7235FE9-C56D-4F0F-878F-8190BA84E5DA}" type="presOf" srcId="{DBF823C6-E153-4CED-9ED8-E38242BD7EDB}" destId="{CECC50C5-E4CB-4AD1-A651-EC8454D9C9AC}" srcOrd="0" destOrd="0" presId="urn:microsoft.com/office/officeart/2005/8/layout/default#2"/>
    <dgm:cxn modelId="{F346E84D-946D-4168-8760-99905809E99A}" type="presOf" srcId="{416A3C82-127A-4006-8A22-C64572BC1467}" destId="{0700E9B8-B433-46A7-9A94-04DEE3DB2622}" srcOrd="0" destOrd="0" presId="urn:microsoft.com/office/officeart/2005/8/layout/default#2"/>
    <dgm:cxn modelId="{DC940426-E2D4-41B7-BB9F-2125F6717051}" srcId="{3C990AD7-A222-44C8-964F-F6F862CF1AD9}" destId="{DA92B865-5169-4568-9026-E67A7677AFAB}" srcOrd="3" destOrd="0" parTransId="{5B3DBA6C-D378-4F23-82A6-0C45EAF3903F}" sibTransId="{BAE65F6E-BB2D-4F73-A472-188BE032C27D}"/>
    <dgm:cxn modelId="{3BB01200-A3F4-409B-99C1-1F62DAA14D0F}" type="presOf" srcId="{E8AEEC09-5E03-420B-B974-39D6B498C0F0}" destId="{CC931752-CD3C-4AA2-9E98-73EEA0BFD3D4}" srcOrd="0" destOrd="0" presId="urn:microsoft.com/office/officeart/2005/8/layout/default#2"/>
    <dgm:cxn modelId="{2668E473-CA61-46DA-999C-1DC3F706424B}" type="presOf" srcId="{DA92B865-5169-4568-9026-E67A7677AFAB}" destId="{3DE04F0B-20EE-4459-8A20-1B5A5F28D7C3}" srcOrd="0" destOrd="0" presId="urn:microsoft.com/office/officeart/2005/8/layout/default#2"/>
    <dgm:cxn modelId="{7520451E-5516-4E0A-B3EB-144399CD8F06}" srcId="{3C990AD7-A222-44C8-964F-F6F862CF1AD9}" destId="{EC318011-FE40-464A-AE29-1182420D0AC9}" srcOrd="2" destOrd="0" parTransId="{65705DBA-D3F6-456F-BE76-9F6E4EAB4A50}" sibTransId="{AE658751-3C50-4CE2-91F6-41E2540B61E6}"/>
    <dgm:cxn modelId="{96D2EFE3-E426-43DC-B655-D5D99D6C1F84}" type="presOf" srcId="{30F2FDA9-242C-42A9-B619-56732EE2732C}" destId="{21895082-7908-412C-B01C-81E7EDB3BC90}" srcOrd="0" destOrd="0" presId="urn:microsoft.com/office/officeart/2005/8/layout/default#2"/>
    <dgm:cxn modelId="{2590CA20-E0CB-4DD1-A545-B94CAAFFEE44}" type="presOf" srcId="{EC318011-FE40-464A-AE29-1182420D0AC9}" destId="{355207A1-18E6-4ECF-88E1-A900574F3117}" srcOrd="0" destOrd="0" presId="urn:microsoft.com/office/officeart/2005/8/layout/default#2"/>
    <dgm:cxn modelId="{07761EC7-9F66-47EA-B447-1624AADC9BCB}" srcId="{3C990AD7-A222-44C8-964F-F6F862CF1AD9}" destId="{30F2FDA9-242C-42A9-B619-56732EE2732C}" srcOrd="0" destOrd="0" parTransId="{1F18BB6B-7D5E-471E-B190-1222680EAA33}" sibTransId="{E51BE817-FAED-4AA0-BF0A-CA44E9DC0FDC}"/>
    <dgm:cxn modelId="{813AC252-49A9-4EFF-BBE2-4ADA1C44A1DF}" type="presParOf" srcId="{F180E08A-87B4-4633-B44F-EADCE2776421}" destId="{21895082-7908-412C-B01C-81E7EDB3BC90}" srcOrd="0" destOrd="0" presId="urn:microsoft.com/office/officeart/2005/8/layout/default#2"/>
    <dgm:cxn modelId="{2EAB032B-D7C1-43BB-869C-E27C26FB227A}" type="presParOf" srcId="{F180E08A-87B4-4633-B44F-EADCE2776421}" destId="{09AA25F9-5B01-4451-A569-ABE460C460AA}" srcOrd="1" destOrd="0" presId="urn:microsoft.com/office/officeart/2005/8/layout/default#2"/>
    <dgm:cxn modelId="{6E2AE66D-39E6-446B-9D5A-4CE98A3FC827}" type="presParOf" srcId="{F180E08A-87B4-4633-B44F-EADCE2776421}" destId="{0700E9B8-B433-46A7-9A94-04DEE3DB2622}" srcOrd="2" destOrd="0" presId="urn:microsoft.com/office/officeart/2005/8/layout/default#2"/>
    <dgm:cxn modelId="{92CA61EF-6E39-4F43-B567-56C6F7082248}" type="presParOf" srcId="{F180E08A-87B4-4633-B44F-EADCE2776421}" destId="{660AE8FF-2C99-465C-9717-BE70F79D40AE}" srcOrd="3" destOrd="0" presId="urn:microsoft.com/office/officeart/2005/8/layout/default#2"/>
    <dgm:cxn modelId="{93AA16CB-6695-4ADB-A7CB-3157213FE2FF}" type="presParOf" srcId="{F180E08A-87B4-4633-B44F-EADCE2776421}" destId="{355207A1-18E6-4ECF-88E1-A900574F3117}" srcOrd="4" destOrd="0" presId="urn:microsoft.com/office/officeart/2005/8/layout/default#2"/>
    <dgm:cxn modelId="{6033560C-720D-4443-AA12-D6253891FE7E}" type="presParOf" srcId="{F180E08A-87B4-4633-B44F-EADCE2776421}" destId="{571D5A9A-7138-42A6-81E1-EC0E16687309}" srcOrd="5" destOrd="0" presId="urn:microsoft.com/office/officeart/2005/8/layout/default#2"/>
    <dgm:cxn modelId="{75B1159C-B261-4A45-AE8C-71A305986F68}" type="presParOf" srcId="{F180E08A-87B4-4633-B44F-EADCE2776421}" destId="{3DE04F0B-20EE-4459-8A20-1B5A5F28D7C3}" srcOrd="6" destOrd="0" presId="urn:microsoft.com/office/officeart/2005/8/layout/default#2"/>
    <dgm:cxn modelId="{E754E8DE-DDE1-4ABD-843F-2F11A7D2789B}" type="presParOf" srcId="{F180E08A-87B4-4633-B44F-EADCE2776421}" destId="{1249755A-2499-44A2-ABAD-623A02576A36}" srcOrd="7" destOrd="0" presId="urn:microsoft.com/office/officeart/2005/8/layout/default#2"/>
    <dgm:cxn modelId="{E2C893AD-2612-4EC0-86AB-062E70C2F1B0}" type="presParOf" srcId="{F180E08A-87B4-4633-B44F-EADCE2776421}" destId="{CC931752-CD3C-4AA2-9E98-73EEA0BFD3D4}" srcOrd="8" destOrd="0" presId="urn:microsoft.com/office/officeart/2005/8/layout/default#2"/>
    <dgm:cxn modelId="{6F63FB01-EF92-40A9-999F-A8C61D214E44}" type="presParOf" srcId="{F180E08A-87B4-4633-B44F-EADCE2776421}" destId="{3964BD21-A597-465A-ADD6-B2D51AED0CC6}" srcOrd="9" destOrd="0" presId="urn:microsoft.com/office/officeart/2005/8/layout/default#2"/>
    <dgm:cxn modelId="{78E104C8-36C1-43F7-9C3A-260DE0DB00A2}" type="presParOf" srcId="{F180E08A-87B4-4633-B44F-EADCE2776421}" destId="{CECC50C5-E4CB-4AD1-A651-EC8454D9C9AC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216AB4-2C0E-4D58-A5FF-E787C87E634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3D970C1-CD7E-408D-A721-70AC9E93A34F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Праздники  «День Матери», «А ну-ка, бабушки»,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«Дни рождения»; 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E60A6B4-A6C5-47DE-8293-FF72B2A963B9}" type="parTrans" cxnId="{EC58D3EF-2427-42D3-9A9B-CEC4179F718F}">
      <dgm:prSet/>
      <dgm:spPr/>
      <dgm:t>
        <a:bodyPr/>
        <a:lstStyle/>
        <a:p>
          <a:endParaRPr lang="ru-RU"/>
        </a:p>
      </dgm:t>
    </dgm:pt>
    <dgm:pt modelId="{1E00130F-8838-4F4D-86ED-8EA5A64F3DC1}" type="sibTrans" cxnId="{EC58D3EF-2427-42D3-9A9B-CEC4179F718F}">
      <dgm:prSet/>
      <dgm:spPr/>
      <dgm:t>
        <a:bodyPr/>
        <a:lstStyle/>
        <a:p>
          <a:endParaRPr lang="ru-RU"/>
        </a:p>
      </dgm:t>
    </dgm:pt>
    <dgm:pt modelId="{E031C477-B2EF-4430-83D7-EC47616B599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Развлечения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«Семейные посиделки»,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«Все профессии нужны, все профессии важны»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AF2177B7-443F-4C82-8C58-09F843D589A5}" type="parTrans" cxnId="{778017FF-68D7-4812-9B19-CB4208483F5E}">
      <dgm:prSet/>
      <dgm:spPr/>
      <dgm:t>
        <a:bodyPr/>
        <a:lstStyle/>
        <a:p>
          <a:endParaRPr lang="ru-RU"/>
        </a:p>
      </dgm:t>
    </dgm:pt>
    <dgm:pt modelId="{236E64F2-75BB-47DD-ABBD-440E7060A183}" type="sibTrans" cxnId="{778017FF-68D7-4812-9B19-CB4208483F5E}">
      <dgm:prSet/>
      <dgm:spPr/>
      <dgm:t>
        <a:bodyPr/>
        <a:lstStyle/>
        <a:p>
          <a:endParaRPr lang="ru-RU"/>
        </a:p>
      </dgm:t>
    </dgm:pt>
    <dgm:pt modelId="{093B2DA3-C892-4019-ADFC-56427098177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Спортивные досуги «Семья - здоровый образ» </a:t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 выпуск семейных газет «Я с бабушкой своею», «Отдыхаем всей семьей», «Чудо – чадо»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/>
        </a:p>
      </dgm:t>
    </dgm:pt>
    <dgm:pt modelId="{F17D16A5-61C2-49F5-8A20-EA449727BA8D}" type="parTrans" cxnId="{CA72E41C-EBA1-4906-8745-13FA32F2BEEA}">
      <dgm:prSet/>
      <dgm:spPr/>
      <dgm:t>
        <a:bodyPr/>
        <a:lstStyle/>
        <a:p>
          <a:endParaRPr lang="ru-RU"/>
        </a:p>
      </dgm:t>
    </dgm:pt>
    <dgm:pt modelId="{54B778AB-582D-438B-819D-CCC70FBF6930}" type="sibTrans" cxnId="{CA72E41C-EBA1-4906-8745-13FA32F2BEEA}">
      <dgm:prSet/>
      <dgm:spPr/>
      <dgm:t>
        <a:bodyPr/>
        <a:lstStyle/>
        <a:p>
          <a:endParaRPr lang="ru-RU"/>
        </a:p>
      </dgm:t>
    </dgm:pt>
    <dgm:pt modelId="{C21508DD-62C3-4548-9774-786584B54CF9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Выставки семейных коллекций,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реликвий «Из бабушкиного сундучка».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2548CA3-3285-4337-B9D7-48F44C65C6E4}" type="parTrans" cxnId="{582C13E4-C154-4DF8-9D64-4C1FBA673F99}">
      <dgm:prSet/>
      <dgm:spPr/>
      <dgm:t>
        <a:bodyPr/>
        <a:lstStyle/>
        <a:p>
          <a:endParaRPr lang="ru-RU"/>
        </a:p>
      </dgm:t>
    </dgm:pt>
    <dgm:pt modelId="{48338B18-66C4-4F98-AF09-239A1079350A}" type="sibTrans" cxnId="{582C13E4-C154-4DF8-9D64-4C1FBA673F99}">
      <dgm:prSet/>
      <dgm:spPr/>
      <dgm:t>
        <a:bodyPr/>
        <a:lstStyle/>
        <a:p>
          <a:endParaRPr lang="ru-RU"/>
        </a:p>
      </dgm:t>
    </dgm:pt>
    <dgm:pt modelId="{7DCCA6D6-276A-4F22-8B90-B531D44F5E20}" type="pres">
      <dgm:prSet presAssocID="{F8216AB4-2C0E-4D58-A5FF-E787C87E63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F5B6B8-FFD9-451E-8A83-CCBD2E8DAA86}" type="pres">
      <dgm:prSet presAssocID="{63D970C1-CD7E-408D-A721-70AC9E93A34F}" presName="hierRoot1" presStyleCnt="0"/>
      <dgm:spPr/>
      <dgm:t>
        <a:bodyPr/>
        <a:lstStyle/>
        <a:p>
          <a:endParaRPr lang="ru-RU"/>
        </a:p>
      </dgm:t>
    </dgm:pt>
    <dgm:pt modelId="{49B3CBF8-27A0-4FDA-857C-8684BAD5E7E6}" type="pres">
      <dgm:prSet presAssocID="{63D970C1-CD7E-408D-A721-70AC9E93A34F}" presName="composite" presStyleCnt="0"/>
      <dgm:spPr/>
      <dgm:t>
        <a:bodyPr/>
        <a:lstStyle/>
        <a:p>
          <a:endParaRPr lang="ru-RU"/>
        </a:p>
      </dgm:t>
    </dgm:pt>
    <dgm:pt modelId="{8A1020F7-184B-4F55-ADB7-C5EB58E76747}" type="pres">
      <dgm:prSet presAssocID="{63D970C1-CD7E-408D-A721-70AC9E93A34F}" presName="background" presStyleLbl="node0" presStyleIdx="0" presStyleCnt="1"/>
      <dgm:spPr/>
      <dgm:t>
        <a:bodyPr/>
        <a:lstStyle/>
        <a:p>
          <a:endParaRPr lang="ru-RU"/>
        </a:p>
      </dgm:t>
    </dgm:pt>
    <dgm:pt modelId="{5E380EA6-39FA-4F8C-B33B-6C517F4ED251}" type="pres">
      <dgm:prSet presAssocID="{63D970C1-CD7E-408D-A721-70AC9E93A34F}" presName="text" presStyleLbl="fgAcc0" presStyleIdx="0" presStyleCnt="1" custScaleX="225423" custScaleY="182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DA69DE-D397-44D7-A23D-1E6F8E1D8AB8}" type="pres">
      <dgm:prSet presAssocID="{63D970C1-CD7E-408D-A721-70AC9E93A34F}" presName="hierChild2" presStyleCnt="0"/>
      <dgm:spPr/>
      <dgm:t>
        <a:bodyPr/>
        <a:lstStyle/>
        <a:p>
          <a:endParaRPr lang="ru-RU"/>
        </a:p>
      </dgm:t>
    </dgm:pt>
    <dgm:pt modelId="{05DB28AD-663E-4E57-A467-3BBB1E422C18}" type="pres">
      <dgm:prSet presAssocID="{AF2177B7-443F-4C82-8C58-09F843D589A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2B69DEA-55AA-417B-B732-1BC5C1289A53}" type="pres">
      <dgm:prSet presAssocID="{E031C477-B2EF-4430-83D7-EC47616B599A}" presName="hierRoot2" presStyleCnt="0"/>
      <dgm:spPr/>
      <dgm:t>
        <a:bodyPr/>
        <a:lstStyle/>
        <a:p>
          <a:endParaRPr lang="ru-RU"/>
        </a:p>
      </dgm:t>
    </dgm:pt>
    <dgm:pt modelId="{C7C92C19-452A-4CED-AC41-B5A83AD45CB3}" type="pres">
      <dgm:prSet presAssocID="{E031C477-B2EF-4430-83D7-EC47616B599A}" presName="composite2" presStyleCnt="0"/>
      <dgm:spPr/>
      <dgm:t>
        <a:bodyPr/>
        <a:lstStyle/>
        <a:p>
          <a:endParaRPr lang="ru-RU"/>
        </a:p>
      </dgm:t>
    </dgm:pt>
    <dgm:pt modelId="{6E4D7DDE-8E72-4706-971B-A922C40042D1}" type="pres">
      <dgm:prSet presAssocID="{E031C477-B2EF-4430-83D7-EC47616B599A}" presName="background2" presStyleLbl="node2" presStyleIdx="0" presStyleCnt="2"/>
      <dgm:spPr/>
      <dgm:t>
        <a:bodyPr/>
        <a:lstStyle/>
        <a:p>
          <a:endParaRPr lang="ru-RU"/>
        </a:p>
      </dgm:t>
    </dgm:pt>
    <dgm:pt modelId="{DA0994C0-A8A5-4DB2-89C4-25A42431C467}" type="pres">
      <dgm:prSet presAssocID="{E031C477-B2EF-4430-83D7-EC47616B599A}" presName="text2" presStyleLbl="fgAcc2" presStyleIdx="0" presStyleCnt="2" custScaleX="216393" custScaleY="165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A3F1F3-8EDA-42F1-95EB-A4525B162FEC}" type="pres">
      <dgm:prSet presAssocID="{E031C477-B2EF-4430-83D7-EC47616B599A}" presName="hierChild3" presStyleCnt="0"/>
      <dgm:spPr/>
      <dgm:t>
        <a:bodyPr/>
        <a:lstStyle/>
        <a:p>
          <a:endParaRPr lang="ru-RU"/>
        </a:p>
      </dgm:t>
    </dgm:pt>
    <dgm:pt modelId="{23BC0BA7-2096-4FD7-BC1D-3ECD84A704B8}" type="pres">
      <dgm:prSet presAssocID="{02548CA3-3285-4337-B9D7-48F44C65C6E4}" presName="Name17" presStyleLbl="parChTrans1D3" presStyleIdx="0" presStyleCnt="1"/>
      <dgm:spPr/>
      <dgm:t>
        <a:bodyPr/>
        <a:lstStyle/>
        <a:p>
          <a:endParaRPr lang="ru-RU"/>
        </a:p>
      </dgm:t>
    </dgm:pt>
    <dgm:pt modelId="{1D83ECA9-5470-474E-A358-F1AEB62E1D5A}" type="pres">
      <dgm:prSet presAssocID="{C21508DD-62C3-4548-9774-786584B54CF9}" presName="hierRoot3" presStyleCnt="0"/>
      <dgm:spPr/>
      <dgm:t>
        <a:bodyPr/>
        <a:lstStyle/>
        <a:p>
          <a:endParaRPr lang="ru-RU"/>
        </a:p>
      </dgm:t>
    </dgm:pt>
    <dgm:pt modelId="{1BD29102-4CDA-4DD9-A4C6-8A5E1B1CDB15}" type="pres">
      <dgm:prSet presAssocID="{C21508DD-62C3-4548-9774-786584B54CF9}" presName="composite3" presStyleCnt="0"/>
      <dgm:spPr/>
      <dgm:t>
        <a:bodyPr/>
        <a:lstStyle/>
        <a:p>
          <a:endParaRPr lang="ru-RU"/>
        </a:p>
      </dgm:t>
    </dgm:pt>
    <dgm:pt modelId="{005313A5-3D3A-493A-917F-4652946D6374}" type="pres">
      <dgm:prSet presAssocID="{C21508DD-62C3-4548-9774-786584B54CF9}" presName="background3" presStyleLbl="node3" presStyleIdx="0" presStyleCnt="1"/>
      <dgm:spPr/>
      <dgm:t>
        <a:bodyPr/>
        <a:lstStyle/>
        <a:p>
          <a:endParaRPr lang="ru-RU"/>
        </a:p>
      </dgm:t>
    </dgm:pt>
    <dgm:pt modelId="{27F6E019-8EB7-4F36-94B3-6EC3050332EC}" type="pres">
      <dgm:prSet presAssocID="{C21508DD-62C3-4548-9774-786584B54CF9}" presName="text3" presStyleLbl="fgAcc3" presStyleIdx="0" presStyleCnt="1" custScaleX="328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D0CB35-666B-4579-8F2D-5725AC7E4406}" type="pres">
      <dgm:prSet presAssocID="{C21508DD-62C3-4548-9774-786584B54CF9}" presName="hierChild4" presStyleCnt="0"/>
      <dgm:spPr/>
      <dgm:t>
        <a:bodyPr/>
        <a:lstStyle/>
        <a:p>
          <a:endParaRPr lang="ru-RU"/>
        </a:p>
      </dgm:t>
    </dgm:pt>
    <dgm:pt modelId="{4BC06429-738E-451B-BF0D-1D3B7D033B9E}" type="pres">
      <dgm:prSet presAssocID="{F17D16A5-61C2-49F5-8A20-EA449727BA8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4E6510C-0DAF-4B56-89C0-03F92363D20A}" type="pres">
      <dgm:prSet presAssocID="{093B2DA3-C892-4019-ADFC-56427098177E}" presName="hierRoot2" presStyleCnt="0"/>
      <dgm:spPr/>
      <dgm:t>
        <a:bodyPr/>
        <a:lstStyle/>
        <a:p>
          <a:endParaRPr lang="ru-RU"/>
        </a:p>
      </dgm:t>
    </dgm:pt>
    <dgm:pt modelId="{A1AF3974-FA82-4FB9-87ED-AC5E7942F732}" type="pres">
      <dgm:prSet presAssocID="{093B2DA3-C892-4019-ADFC-56427098177E}" presName="composite2" presStyleCnt="0"/>
      <dgm:spPr/>
      <dgm:t>
        <a:bodyPr/>
        <a:lstStyle/>
        <a:p>
          <a:endParaRPr lang="ru-RU"/>
        </a:p>
      </dgm:t>
    </dgm:pt>
    <dgm:pt modelId="{D467547B-44E4-4834-8FA8-2918C3ED117C}" type="pres">
      <dgm:prSet presAssocID="{093B2DA3-C892-4019-ADFC-56427098177E}" presName="background2" presStyleLbl="node2" presStyleIdx="1" presStyleCnt="2"/>
      <dgm:spPr/>
      <dgm:t>
        <a:bodyPr/>
        <a:lstStyle/>
        <a:p>
          <a:endParaRPr lang="ru-RU"/>
        </a:p>
      </dgm:t>
    </dgm:pt>
    <dgm:pt modelId="{150524B3-CD28-4CD4-B8FA-B5C2D4B073A9}" type="pres">
      <dgm:prSet presAssocID="{093B2DA3-C892-4019-ADFC-56427098177E}" presName="text2" presStyleLbl="fgAcc2" presStyleIdx="1" presStyleCnt="2" custScaleX="210122" custScaleY="175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11A124-1E54-4DD5-AA61-6233DBB2B018}" type="pres">
      <dgm:prSet presAssocID="{093B2DA3-C892-4019-ADFC-56427098177E}" presName="hierChild3" presStyleCnt="0"/>
      <dgm:spPr/>
      <dgm:t>
        <a:bodyPr/>
        <a:lstStyle/>
        <a:p>
          <a:endParaRPr lang="ru-RU"/>
        </a:p>
      </dgm:t>
    </dgm:pt>
  </dgm:ptLst>
  <dgm:cxnLst>
    <dgm:cxn modelId="{5F2010BF-2E2D-4D89-BAEB-C8C4D513525E}" type="presOf" srcId="{AF2177B7-443F-4C82-8C58-09F843D589A5}" destId="{05DB28AD-663E-4E57-A467-3BBB1E422C18}" srcOrd="0" destOrd="0" presId="urn:microsoft.com/office/officeart/2005/8/layout/hierarchy1"/>
    <dgm:cxn modelId="{EC58D3EF-2427-42D3-9A9B-CEC4179F718F}" srcId="{F8216AB4-2C0E-4D58-A5FF-E787C87E634E}" destId="{63D970C1-CD7E-408D-A721-70AC9E93A34F}" srcOrd="0" destOrd="0" parTransId="{2E60A6B4-A6C5-47DE-8293-FF72B2A963B9}" sibTransId="{1E00130F-8838-4F4D-86ED-8EA5A64F3DC1}"/>
    <dgm:cxn modelId="{CA72E41C-EBA1-4906-8745-13FA32F2BEEA}" srcId="{63D970C1-CD7E-408D-A721-70AC9E93A34F}" destId="{093B2DA3-C892-4019-ADFC-56427098177E}" srcOrd="1" destOrd="0" parTransId="{F17D16A5-61C2-49F5-8A20-EA449727BA8D}" sibTransId="{54B778AB-582D-438B-819D-CCC70FBF6930}"/>
    <dgm:cxn modelId="{582C13E4-C154-4DF8-9D64-4C1FBA673F99}" srcId="{E031C477-B2EF-4430-83D7-EC47616B599A}" destId="{C21508DD-62C3-4548-9774-786584B54CF9}" srcOrd="0" destOrd="0" parTransId="{02548CA3-3285-4337-B9D7-48F44C65C6E4}" sibTransId="{48338B18-66C4-4F98-AF09-239A1079350A}"/>
    <dgm:cxn modelId="{BD8580DC-D3F0-4FD4-A848-FDFE2AF0FF69}" type="presOf" srcId="{02548CA3-3285-4337-B9D7-48F44C65C6E4}" destId="{23BC0BA7-2096-4FD7-BC1D-3ECD84A704B8}" srcOrd="0" destOrd="0" presId="urn:microsoft.com/office/officeart/2005/8/layout/hierarchy1"/>
    <dgm:cxn modelId="{778017FF-68D7-4812-9B19-CB4208483F5E}" srcId="{63D970C1-CD7E-408D-A721-70AC9E93A34F}" destId="{E031C477-B2EF-4430-83D7-EC47616B599A}" srcOrd="0" destOrd="0" parTransId="{AF2177B7-443F-4C82-8C58-09F843D589A5}" sibTransId="{236E64F2-75BB-47DD-ABBD-440E7060A183}"/>
    <dgm:cxn modelId="{554A7E93-EAB1-4C76-A1A6-100B3A5C39C4}" type="presOf" srcId="{C21508DD-62C3-4548-9774-786584B54CF9}" destId="{27F6E019-8EB7-4F36-94B3-6EC3050332EC}" srcOrd="0" destOrd="0" presId="urn:microsoft.com/office/officeart/2005/8/layout/hierarchy1"/>
    <dgm:cxn modelId="{69904835-644C-4247-8987-6E8C9F0B4D63}" type="presOf" srcId="{E031C477-B2EF-4430-83D7-EC47616B599A}" destId="{DA0994C0-A8A5-4DB2-89C4-25A42431C467}" srcOrd="0" destOrd="0" presId="urn:microsoft.com/office/officeart/2005/8/layout/hierarchy1"/>
    <dgm:cxn modelId="{28EA40E9-86AC-4275-AD5B-99187CE1960B}" type="presOf" srcId="{63D970C1-CD7E-408D-A721-70AC9E93A34F}" destId="{5E380EA6-39FA-4F8C-B33B-6C517F4ED251}" srcOrd="0" destOrd="0" presId="urn:microsoft.com/office/officeart/2005/8/layout/hierarchy1"/>
    <dgm:cxn modelId="{E6310940-0275-422A-9320-DAE067AB6EC2}" type="presOf" srcId="{F17D16A5-61C2-49F5-8A20-EA449727BA8D}" destId="{4BC06429-738E-451B-BF0D-1D3B7D033B9E}" srcOrd="0" destOrd="0" presId="urn:microsoft.com/office/officeart/2005/8/layout/hierarchy1"/>
    <dgm:cxn modelId="{3C1A3531-0EAE-488F-93F4-B40CAF0505F7}" type="presOf" srcId="{093B2DA3-C892-4019-ADFC-56427098177E}" destId="{150524B3-CD28-4CD4-B8FA-B5C2D4B073A9}" srcOrd="0" destOrd="0" presId="urn:microsoft.com/office/officeart/2005/8/layout/hierarchy1"/>
    <dgm:cxn modelId="{6DEBA9E2-F50D-4701-AE00-1E31E938336E}" type="presOf" srcId="{F8216AB4-2C0E-4D58-A5FF-E787C87E634E}" destId="{7DCCA6D6-276A-4F22-8B90-B531D44F5E20}" srcOrd="0" destOrd="0" presId="urn:microsoft.com/office/officeart/2005/8/layout/hierarchy1"/>
    <dgm:cxn modelId="{F507F1CD-8DBF-4958-8A29-11E3D994B77D}" type="presParOf" srcId="{7DCCA6D6-276A-4F22-8B90-B531D44F5E20}" destId="{7DF5B6B8-FFD9-451E-8A83-CCBD2E8DAA86}" srcOrd="0" destOrd="0" presId="urn:microsoft.com/office/officeart/2005/8/layout/hierarchy1"/>
    <dgm:cxn modelId="{E08AAE3F-3EA2-4A44-9A46-B23F3C29DAC8}" type="presParOf" srcId="{7DF5B6B8-FFD9-451E-8A83-CCBD2E8DAA86}" destId="{49B3CBF8-27A0-4FDA-857C-8684BAD5E7E6}" srcOrd="0" destOrd="0" presId="urn:microsoft.com/office/officeart/2005/8/layout/hierarchy1"/>
    <dgm:cxn modelId="{D01B1F61-8B6E-4317-B979-8DEB7F7171A0}" type="presParOf" srcId="{49B3CBF8-27A0-4FDA-857C-8684BAD5E7E6}" destId="{8A1020F7-184B-4F55-ADB7-C5EB58E76747}" srcOrd="0" destOrd="0" presId="urn:microsoft.com/office/officeart/2005/8/layout/hierarchy1"/>
    <dgm:cxn modelId="{91E43C68-E4EB-4FEB-8950-79497B83F8CE}" type="presParOf" srcId="{49B3CBF8-27A0-4FDA-857C-8684BAD5E7E6}" destId="{5E380EA6-39FA-4F8C-B33B-6C517F4ED251}" srcOrd="1" destOrd="0" presId="urn:microsoft.com/office/officeart/2005/8/layout/hierarchy1"/>
    <dgm:cxn modelId="{D5A0EFA8-B2BC-45B9-A58E-45FFB0AFDE84}" type="presParOf" srcId="{7DF5B6B8-FFD9-451E-8A83-CCBD2E8DAA86}" destId="{78DA69DE-D397-44D7-A23D-1E6F8E1D8AB8}" srcOrd="1" destOrd="0" presId="urn:microsoft.com/office/officeart/2005/8/layout/hierarchy1"/>
    <dgm:cxn modelId="{CB39D2A6-F4B8-4D29-A90B-3984D9748DBE}" type="presParOf" srcId="{78DA69DE-D397-44D7-A23D-1E6F8E1D8AB8}" destId="{05DB28AD-663E-4E57-A467-3BBB1E422C18}" srcOrd="0" destOrd="0" presId="urn:microsoft.com/office/officeart/2005/8/layout/hierarchy1"/>
    <dgm:cxn modelId="{62B03C2C-D1F6-49EF-B4BE-DF29B43210B3}" type="presParOf" srcId="{78DA69DE-D397-44D7-A23D-1E6F8E1D8AB8}" destId="{52B69DEA-55AA-417B-B732-1BC5C1289A53}" srcOrd="1" destOrd="0" presId="urn:microsoft.com/office/officeart/2005/8/layout/hierarchy1"/>
    <dgm:cxn modelId="{DC5AF88C-4CA6-4647-B38E-F9F9E3787E67}" type="presParOf" srcId="{52B69DEA-55AA-417B-B732-1BC5C1289A53}" destId="{C7C92C19-452A-4CED-AC41-B5A83AD45CB3}" srcOrd="0" destOrd="0" presId="urn:microsoft.com/office/officeart/2005/8/layout/hierarchy1"/>
    <dgm:cxn modelId="{2F165CF9-B3BA-40C0-A780-4BEF637F6510}" type="presParOf" srcId="{C7C92C19-452A-4CED-AC41-B5A83AD45CB3}" destId="{6E4D7DDE-8E72-4706-971B-A922C40042D1}" srcOrd="0" destOrd="0" presId="urn:microsoft.com/office/officeart/2005/8/layout/hierarchy1"/>
    <dgm:cxn modelId="{A066867C-802B-47DC-BC7E-F05EE4564B81}" type="presParOf" srcId="{C7C92C19-452A-4CED-AC41-B5A83AD45CB3}" destId="{DA0994C0-A8A5-4DB2-89C4-25A42431C467}" srcOrd="1" destOrd="0" presId="urn:microsoft.com/office/officeart/2005/8/layout/hierarchy1"/>
    <dgm:cxn modelId="{6019FBE3-F572-4537-A87C-EC910D768D01}" type="presParOf" srcId="{52B69DEA-55AA-417B-B732-1BC5C1289A53}" destId="{29A3F1F3-8EDA-42F1-95EB-A4525B162FEC}" srcOrd="1" destOrd="0" presId="urn:microsoft.com/office/officeart/2005/8/layout/hierarchy1"/>
    <dgm:cxn modelId="{34C7189C-E29D-4813-B8EA-79451D9EE88B}" type="presParOf" srcId="{29A3F1F3-8EDA-42F1-95EB-A4525B162FEC}" destId="{23BC0BA7-2096-4FD7-BC1D-3ECD84A704B8}" srcOrd="0" destOrd="0" presId="urn:microsoft.com/office/officeart/2005/8/layout/hierarchy1"/>
    <dgm:cxn modelId="{8659F8CA-8C29-4F5C-9B45-60A693B78ED4}" type="presParOf" srcId="{29A3F1F3-8EDA-42F1-95EB-A4525B162FEC}" destId="{1D83ECA9-5470-474E-A358-F1AEB62E1D5A}" srcOrd="1" destOrd="0" presId="urn:microsoft.com/office/officeart/2005/8/layout/hierarchy1"/>
    <dgm:cxn modelId="{C0BE87BF-B9B2-45E6-BF2D-FDF3042A1A39}" type="presParOf" srcId="{1D83ECA9-5470-474E-A358-F1AEB62E1D5A}" destId="{1BD29102-4CDA-4DD9-A4C6-8A5E1B1CDB15}" srcOrd="0" destOrd="0" presId="urn:microsoft.com/office/officeart/2005/8/layout/hierarchy1"/>
    <dgm:cxn modelId="{3DECAC5A-48FD-4AD0-A4B9-B9B4595F07E4}" type="presParOf" srcId="{1BD29102-4CDA-4DD9-A4C6-8A5E1B1CDB15}" destId="{005313A5-3D3A-493A-917F-4652946D6374}" srcOrd="0" destOrd="0" presId="urn:microsoft.com/office/officeart/2005/8/layout/hierarchy1"/>
    <dgm:cxn modelId="{437383FA-6C29-4263-B3C4-0BBDFC65FD75}" type="presParOf" srcId="{1BD29102-4CDA-4DD9-A4C6-8A5E1B1CDB15}" destId="{27F6E019-8EB7-4F36-94B3-6EC3050332EC}" srcOrd="1" destOrd="0" presId="urn:microsoft.com/office/officeart/2005/8/layout/hierarchy1"/>
    <dgm:cxn modelId="{4F99D243-3457-4857-B7CA-66ECB2B12FCF}" type="presParOf" srcId="{1D83ECA9-5470-474E-A358-F1AEB62E1D5A}" destId="{28D0CB35-666B-4579-8F2D-5725AC7E4406}" srcOrd="1" destOrd="0" presId="urn:microsoft.com/office/officeart/2005/8/layout/hierarchy1"/>
    <dgm:cxn modelId="{37817D25-FAFC-412C-AFD0-228CD511E72C}" type="presParOf" srcId="{78DA69DE-D397-44D7-A23D-1E6F8E1D8AB8}" destId="{4BC06429-738E-451B-BF0D-1D3B7D033B9E}" srcOrd="2" destOrd="0" presId="urn:microsoft.com/office/officeart/2005/8/layout/hierarchy1"/>
    <dgm:cxn modelId="{91D8E89E-0B8D-46C6-ADD6-B7E31E6E91DA}" type="presParOf" srcId="{78DA69DE-D397-44D7-A23D-1E6F8E1D8AB8}" destId="{74E6510C-0DAF-4B56-89C0-03F92363D20A}" srcOrd="3" destOrd="0" presId="urn:microsoft.com/office/officeart/2005/8/layout/hierarchy1"/>
    <dgm:cxn modelId="{BDD8AA1E-920B-4EFC-8913-A8E4C0F97301}" type="presParOf" srcId="{74E6510C-0DAF-4B56-89C0-03F92363D20A}" destId="{A1AF3974-FA82-4FB9-87ED-AC5E7942F732}" srcOrd="0" destOrd="0" presId="urn:microsoft.com/office/officeart/2005/8/layout/hierarchy1"/>
    <dgm:cxn modelId="{0630757E-390B-43BC-AEE6-AEA4E015726A}" type="presParOf" srcId="{A1AF3974-FA82-4FB9-87ED-AC5E7942F732}" destId="{D467547B-44E4-4834-8FA8-2918C3ED117C}" srcOrd="0" destOrd="0" presId="urn:microsoft.com/office/officeart/2005/8/layout/hierarchy1"/>
    <dgm:cxn modelId="{C01B9B25-ACD8-4597-98A3-E9B8A7B27454}" type="presParOf" srcId="{A1AF3974-FA82-4FB9-87ED-AC5E7942F732}" destId="{150524B3-CD28-4CD4-B8FA-B5C2D4B073A9}" srcOrd="1" destOrd="0" presId="urn:microsoft.com/office/officeart/2005/8/layout/hierarchy1"/>
    <dgm:cxn modelId="{3FD2C4DB-ADD1-4BEF-9123-7EDE99A485C3}" type="presParOf" srcId="{74E6510C-0DAF-4B56-89C0-03F92363D20A}" destId="{0411A124-1E54-4DD5-AA61-6233DBB2B0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F58891-13C0-4ADC-ACCF-DFFBB13AE63C}" type="doc">
      <dgm:prSet loTypeId="urn:microsoft.com/office/officeart/2005/8/layout/cycle5" loCatId="cycle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51E0827-85C8-4EFB-8EF3-6B669FE80A3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проявляют творческую активность в познании окружающего мира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72D17465-7016-477E-9C5D-48CEC5CB4941}" type="parTrans" cxnId="{01870C70-E94F-4C83-BABD-690D5062438F}">
      <dgm:prSet/>
      <dgm:spPr/>
      <dgm:t>
        <a:bodyPr/>
        <a:lstStyle/>
        <a:p>
          <a:endParaRPr lang="ru-RU"/>
        </a:p>
      </dgm:t>
    </dgm:pt>
    <dgm:pt modelId="{8141FED2-25B1-4F9E-B56C-56656C09C724}" type="sibTrans" cxnId="{01870C70-E94F-4C83-BABD-690D5062438F}">
      <dgm:prSet/>
      <dgm:spPr/>
      <dgm:t>
        <a:bodyPr/>
        <a:lstStyle/>
        <a:p>
          <a:endParaRPr lang="ru-RU"/>
        </a:p>
      </dgm:t>
    </dgm:pt>
    <dgm:pt modelId="{83CBD0C9-636B-4F32-8808-8B337FA2E0A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способны общаться в детском коллективе по поводу обсуждения совместного плана действий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7A4627BD-9C51-437A-B160-0AA15FD3DA97}" type="parTrans" cxnId="{84CDFFD9-02AC-4EE7-91BD-EC3AAF851485}">
      <dgm:prSet/>
      <dgm:spPr/>
      <dgm:t>
        <a:bodyPr/>
        <a:lstStyle/>
        <a:p>
          <a:endParaRPr lang="ru-RU"/>
        </a:p>
      </dgm:t>
    </dgm:pt>
    <dgm:pt modelId="{79D9FEAC-CE76-4F06-AB2D-1D96FA1D58E8}" type="sibTrans" cxnId="{84CDFFD9-02AC-4EE7-91BD-EC3AAF851485}">
      <dgm:prSet/>
      <dgm:spPr/>
      <dgm:t>
        <a:bodyPr/>
        <a:lstStyle/>
        <a:p>
          <a:endParaRPr lang="ru-RU"/>
        </a:p>
      </dgm:t>
    </dgm:pt>
    <dgm:pt modelId="{99D2BA2E-8FFE-409B-923C-691E3326BD56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сознательно применяют сенсорные ощущения в решении практических задач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E59ED7-85E1-4B97-854D-04E7A19638DF}" type="parTrans" cxnId="{864B48F3-4FE6-4918-BAC8-6D8A9ABF262B}">
      <dgm:prSet/>
      <dgm:spPr/>
      <dgm:t>
        <a:bodyPr/>
        <a:lstStyle/>
        <a:p>
          <a:endParaRPr lang="ru-RU"/>
        </a:p>
      </dgm:t>
    </dgm:pt>
    <dgm:pt modelId="{48C3C1F5-BD33-423D-AB25-445AC2B92779}" type="sibTrans" cxnId="{864B48F3-4FE6-4918-BAC8-6D8A9ABF262B}">
      <dgm:prSet/>
      <dgm:spPr/>
      <dgm:t>
        <a:bodyPr/>
        <a:lstStyle/>
        <a:p>
          <a:endParaRPr lang="ru-RU"/>
        </a:p>
      </dgm:t>
    </dgm:pt>
    <dgm:pt modelId="{5ED0296C-92B1-46FE-907F-89C558C0267B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воспринимают мир природы осознавая его уникальность, красоту, универсальность.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07DCD5-CA7F-4E52-AB53-BB0B7DC26442}" type="parTrans" cxnId="{C5EBEEB9-0980-4520-AA5C-EFA9466B6CAE}">
      <dgm:prSet/>
      <dgm:spPr/>
      <dgm:t>
        <a:bodyPr/>
        <a:lstStyle/>
        <a:p>
          <a:endParaRPr lang="ru-RU"/>
        </a:p>
      </dgm:t>
    </dgm:pt>
    <dgm:pt modelId="{3E9283A2-B047-4D6A-9EA4-CE3089C5D7E1}" type="sibTrans" cxnId="{C5EBEEB9-0980-4520-AA5C-EFA9466B6CAE}">
      <dgm:prSet/>
      <dgm:spPr/>
      <dgm:t>
        <a:bodyPr/>
        <a:lstStyle/>
        <a:p>
          <a:endParaRPr lang="ru-RU"/>
        </a:p>
      </dgm:t>
    </dgm:pt>
    <dgm:pt modelId="{06725BBB-941D-4AC9-B7BB-45CCAAA49B8D}" type="pres">
      <dgm:prSet presAssocID="{9BF58891-13C0-4ADC-ACCF-DFFBB13AE6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22B227-4FE4-4FD4-B99A-C73685B9559B}" type="pres">
      <dgm:prSet presAssocID="{851E0827-85C8-4EFB-8EF3-6B669FE80A36}" presName="node" presStyleLbl="node1" presStyleIdx="0" presStyleCnt="4" custScaleX="190636" custScaleY="148403" custRadScaleRad="103494" custRadScaleInc="41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6B9DA-4B3E-4951-B7F8-5C4D44ACB2FE}" type="pres">
      <dgm:prSet presAssocID="{851E0827-85C8-4EFB-8EF3-6B669FE80A36}" presName="spNode" presStyleCnt="0"/>
      <dgm:spPr/>
    </dgm:pt>
    <dgm:pt modelId="{574D2883-1D78-4428-BAB2-A3DD7AAC4D7A}" type="pres">
      <dgm:prSet presAssocID="{8141FED2-25B1-4F9E-B56C-56656C09C72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B01D21BD-79C4-4EFD-9698-48A8727484E5}" type="pres">
      <dgm:prSet presAssocID="{99D2BA2E-8FFE-409B-923C-691E3326BD56}" presName="node" presStyleLbl="node1" presStyleIdx="1" presStyleCnt="4" custScaleX="191892" custScaleY="196798" custRadScaleRad="169252" custRadScaleInc="18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BBBEA-51F6-4727-86A3-D8AD53EB9EFE}" type="pres">
      <dgm:prSet presAssocID="{99D2BA2E-8FFE-409B-923C-691E3326BD56}" presName="spNode" presStyleCnt="0"/>
      <dgm:spPr/>
    </dgm:pt>
    <dgm:pt modelId="{0A1B7D9D-DAB1-4B25-9A0E-A9BA8DCECEA0}" type="pres">
      <dgm:prSet presAssocID="{48C3C1F5-BD33-423D-AB25-445AC2B92779}" presName="sibTrans" presStyleLbl="sibTrans1D1" presStyleIdx="1" presStyleCnt="4"/>
      <dgm:spPr/>
      <dgm:t>
        <a:bodyPr/>
        <a:lstStyle/>
        <a:p>
          <a:endParaRPr lang="ru-RU"/>
        </a:p>
      </dgm:t>
    </dgm:pt>
    <dgm:pt modelId="{964B12E2-9440-4642-A037-DB6C10972895}" type="pres">
      <dgm:prSet presAssocID="{83CBD0C9-636B-4F32-8808-8B337FA2E0A6}" presName="node" presStyleLbl="node1" presStyleIdx="2" presStyleCnt="4" custScaleX="219468" custScaleY="167026" custRadScaleRad="121043" custRadScaleInc="72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FA925-97BA-4A3C-B8DF-A58CEFE8CBC9}" type="pres">
      <dgm:prSet presAssocID="{83CBD0C9-636B-4F32-8808-8B337FA2E0A6}" presName="spNode" presStyleCnt="0"/>
      <dgm:spPr/>
    </dgm:pt>
    <dgm:pt modelId="{D0B68C93-B434-4201-A99E-84873D568EF8}" type="pres">
      <dgm:prSet presAssocID="{79D9FEAC-CE76-4F06-AB2D-1D96FA1D58E8}" presName="sibTrans" presStyleLbl="sibTrans1D1" presStyleIdx="2" presStyleCnt="4"/>
      <dgm:spPr/>
      <dgm:t>
        <a:bodyPr/>
        <a:lstStyle/>
        <a:p>
          <a:endParaRPr lang="ru-RU"/>
        </a:p>
      </dgm:t>
    </dgm:pt>
    <dgm:pt modelId="{84A8FC18-3176-4E34-BFB6-79A06338A7AC}" type="pres">
      <dgm:prSet presAssocID="{5ED0296C-92B1-46FE-907F-89C558C0267B}" presName="node" presStyleLbl="node1" presStyleIdx="3" presStyleCnt="4" custScaleX="162761" custScaleY="159329" custRadScaleRad="136858" custRadScaleInc="7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FE79D-A6F2-4349-B07D-657F9EF3E1AE}" type="pres">
      <dgm:prSet presAssocID="{5ED0296C-92B1-46FE-907F-89C558C0267B}" presName="spNode" presStyleCnt="0"/>
      <dgm:spPr/>
    </dgm:pt>
    <dgm:pt modelId="{36BBA271-7B6F-40E1-B046-ED7DEFBCE4E4}" type="pres">
      <dgm:prSet presAssocID="{3E9283A2-B047-4D6A-9EA4-CE3089C5D7E1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4A9D0443-24A5-4FF4-A835-E62EB1939830}" type="presOf" srcId="{3E9283A2-B047-4D6A-9EA4-CE3089C5D7E1}" destId="{36BBA271-7B6F-40E1-B046-ED7DEFBCE4E4}" srcOrd="0" destOrd="0" presId="urn:microsoft.com/office/officeart/2005/8/layout/cycle5"/>
    <dgm:cxn modelId="{B2F71D75-5BC2-405F-957C-5D2388EA1623}" type="presOf" srcId="{851E0827-85C8-4EFB-8EF3-6B669FE80A36}" destId="{6322B227-4FE4-4FD4-B99A-C73685B9559B}" srcOrd="0" destOrd="0" presId="urn:microsoft.com/office/officeart/2005/8/layout/cycle5"/>
    <dgm:cxn modelId="{20410338-3C52-4CA3-AB1F-33393ABE763D}" type="presOf" srcId="{79D9FEAC-CE76-4F06-AB2D-1D96FA1D58E8}" destId="{D0B68C93-B434-4201-A99E-84873D568EF8}" srcOrd="0" destOrd="0" presId="urn:microsoft.com/office/officeart/2005/8/layout/cycle5"/>
    <dgm:cxn modelId="{5332F30F-75F1-47A7-9057-1E75E283178A}" type="presOf" srcId="{83CBD0C9-636B-4F32-8808-8B337FA2E0A6}" destId="{964B12E2-9440-4642-A037-DB6C10972895}" srcOrd="0" destOrd="0" presId="urn:microsoft.com/office/officeart/2005/8/layout/cycle5"/>
    <dgm:cxn modelId="{62C42557-6FFE-4727-A786-BF920CAD118D}" type="presOf" srcId="{48C3C1F5-BD33-423D-AB25-445AC2B92779}" destId="{0A1B7D9D-DAB1-4B25-9A0E-A9BA8DCECEA0}" srcOrd="0" destOrd="0" presId="urn:microsoft.com/office/officeart/2005/8/layout/cycle5"/>
    <dgm:cxn modelId="{BFD294DF-AF50-4CC0-9D0A-F58E81CA90B3}" type="presOf" srcId="{5ED0296C-92B1-46FE-907F-89C558C0267B}" destId="{84A8FC18-3176-4E34-BFB6-79A06338A7AC}" srcOrd="0" destOrd="0" presId="urn:microsoft.com/office/officeart/2005/8/layout/cycle5"/>
    <dgm:cxn modelId="{864B48F3-4FE6-4918-BAC8-6D8A9ABF262B}" srcId="{9BF58891-13C0-4ADC-ACCF-DFFBB13AE63C}" destId="{99D2BA2E-8FFE-409B-923C-691E3326BD56}" srcOrd="1" destOrd="0" parTransId="{EEE59ED7-85E1-4B97-854D-04E7A19638DF}" sibTransId="{48C3C1F5-BD33-423D-AB25-445AC2B92779}"/>
    <dgm:cxn modelId="{01870C70-E94F-4C83-BABD-690D5062438F}" srcId="{9BF58891-13C0-4ADC-ACCF-DFFBB13AE63C}" destId="{851E0827-85C8-4EFB-8EF3-6B669FE80A36}" srcOrd="0" destOrd="0" parTransId="{72D17465-7016-477E-9C5D-48CEC5CB4941}" sibTransId="{8141FED2-25B1-4F9E-B56C-56656C09C724}"/>
    <dgm:cxn modelId="{C5EBEEB9-0980-4520-AA5C-EFA9466B6CAE}" srcId="{9BF58891-13C0-4ADC-ACCF-DFFBB13AE63C}" destId="{5ED0296C-92B1-46FE-907F-89C558C0267B}" srcOrd="3" destOrd="0" parTransId="{B407DCD5-CA7F-4E52-AB53-BB0B7DC26442}" sibTransId="{3E9283A2-B047-4D6A-9EA4-CE3089C5D7E1}"/>
    <dgm:cxn modelId="{F4C79392-3CD0-4876-AB37-D3088A35C06E}" type="presOf" srcId="{9BF58891-13C0-4ADC-ACCF-DFFBB13AE63C}" destId="{06725BBB-941D-4AC9-B7BB-45CCAAA49B8D}" srcOrd="0" destOrd="0" presId="urn:microsoft.com/office/officeart/2005/8/layout/cycle5"/>
    <dgm:cxn modelId="{84CDFFD9-02AC-4EE7-91BD-EC3AAF851485}" srcId="{9BF58891-13C0-4ADC-ACCF-DFFBB13AE63C}" destId="{83CBD0C9-636B-4F32-8808-8B337FA2E0A6}" srcOrd="2" destOrd="0" parTransId="{7A4627BD-9C51-437A-B160-0AA15FD3DA97}" sibTransId="{79D9FEAC-CE76-4F06-AB2D-1D96FA1D58E8}"/>
    <dgm:cxn modelId="{84FAD228-C4F5-4BB9-B94F-4BE5ADD46AB8}" type="presOf" srcId="{8141FED2-25B1-4F9E-B56C-56656C09C724}" destId="{574D2883-1D78-4428-BAB2-A3DD7AAC4D7A}" srcOrd="0" destOrd="0" presId="urn:microsoft.com/office/officeart/2005/8/layout/cycle5"/>
    <dgm:cxn modelId="{867B49A2-C443-4B09-B70E-1DD84E0912F0}" type="presOf" srcId="{99D2BA2E-8FFE-409B-923C-691E3326BD56}" destId="{B01D21BD-79C4-4EFD-9698-48A8727484E5}" srcOrd="0" destOrd="0" presId="urn:microsoft.com/office/officeart/2005/8/layout/cycle5"/>
    <dgm:cxn modelId="{21DE6EDE-A12B-4D94-BF4D-349BA1872922}" type="presParOf" srcId="{06725BBB-941D-4AC9-B7BB-45CCAAA49B8D}" destId="{6322B227-4FE4-4FD4-B99A-C73685B9559B}" srcOrd="0" destOrd="0" presId="urn:microsoft.com/office/officeart/2005/8/layout/cycle5"/>
    <dgm:cxn modelId="{7314C376-C59A-466C-946A-06D376C83488}" type="presParOf" srcId="{06725BBB-941D-4AC9-B7BB-45CCAAA49B8D}" destId="{ECB6B9DA-4B3E-4951-B7F8-5C4D44ACB2FE}" srcOrd="1" destOrd="0" presId="urn:microsoft.com/office/officeart/2005/8/layout/cycle5"/>
    <dgm:cxn modelId="{43612D5B-8CE2-42F0-A1EA-90EB1F5EF62E}" type="presParOf" srcId="{06725BBB-941D-4AC9-B7BB-45CCAAA49B8D}" destId="{574D2883-1D78-4428-BAB2-A3DD7AAC4D7A}" srcOrd="2" destOrd="0" presId="urn:microsoft.com/office/officeart/2005/8/layout/cycle5"/>
    <dgm:cxn modelId="{538DBA89-815C-480E-ACE1-5AD73C61A8D5}" type="presParOf" srcId="{06725BBB-941D-4AC9-B7BB-45CCAAA49B8D}" destId="{B01D21BD-79C4-4EFD-9698-48A8727484E5}" srcOrd="3" destOrd="0" presId="urn:microsoft.com/office/officeart/2005/8/layout/cycle5"/>
    <dgm:cxn modelId="{07A56825-EC7E-4C59-8542-EE8449E26C17}" type="presParOf" srcId="{06725BBB-941D-4AC9-B7BB-45CCAAA49B8D}" destId="{2FABBBEA-51F6-4727-86A3-D8AD53EB9EFE}" srcOrd="4" destOrd="0" presId="urn:microsoft.com/office/officeart/2005/8/layout/cycle5"/>
    <dgm:cxn modelId="{B9F80C03-6AB9-43C0-A631-15F4857E230C}" type="presParOf" srcId="{06725BBB-941D-4AC9-B7BB-45CCAAA49B8D}" destId="{0A1B7D9D-DAB1-4B25-9A0E-A9BA8DCECEA0}" srcOrd="5" destOrd="0" presId="urn:microsoft.com/office/officeart/2005/8/layout/cycle5"/>
    <dgm:cxn modelId="{71DF3912-3FFE-47A0-87AF-7E4978FB7654}" type="presParOf" srcId="{06725BBB-941D-4AC9-B7BB-45CCAAA49B8D}" destId="{964B12E2-9440-4642-A037-DB6C10972895}" srcOrd="6" destOrd="0" presId="urn:microsoft.com/office/officeart/2005/8/layout/cycle5"/>
    <dgm:cxn modelId="{93F2ED88-D06D-4F47-8895-BFD4CDC1DD1E}" type="presParOf" srcId="{06725BBB-941D-4AC9-B7BB-45CCAAA49B8D}" destId="{27BFA925-97BA-4A3C-B8DF-A58CEFE8CBC9}" srcOrd="7" destOrd="0" presId="urn:microsoft.com/office/officeart/2005/8/layout/cycle5"/>
    <dgm:cxn modelId="{ECE4C4AA-322C-43EF-A9BB-D0E8DA75C639}" type="presParOf" srcId="{06725BBB-941D-4AC9-B7BB-45CCAAA49B8D}" destId="{D0B68C93-B434-4201-A99E-84873D568EF8}" srcOrd="8" destOrd="0" presId="urn:microsoft.com/office/officeart/2005/8/layout/cycle5"/>
    <dgm:cxn modelId="{6C36770A-4E41-49D7-97F1-CE2DEB526F85}" type="presParOf" srcId="{06725BBB-941D-4AC9-B7BB-45CCAAA49B8D}" destId="{84A8FC18-3176-4E34-BFB6-79A06338A7AC}" srcOrd="9" destOrd="0" presId="urn:microsoft.com/office/officeart/2005/8/layout/cycle5"/>
    <dgm:cxn modelId="{A753EEED-1D98-4DB6-915A-ABACFB0C4F02}" type="presParOf" srcId="{06725BBB-941D-4AC9-B7BB-45CCAAA49B8D}" destId="{CD3FE79D-A6F2-4349-B07D-657F9EF3E1AE}" srcOrd="10" destOrd="0" presId="urn:microsoft.com/office/officeart/2005/8/layout/cycle5"/>
    <dgm:cxn modelId="{6A835E6F-607B-40F4-95D3-6EF6720E5A58}" type="presParOf" srcId="{06725BBB-941D-4AC9-B7BB-45CCAAA49B8D}" destId="{36BBA271-7B6F-40E1-B046-ED7DEFBCE4E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93CFC-EB84-473A-9BE5-62CD59D425F5}">
      <dsp:nvSpPr>
        <dsp:cNvPr id="0" name=""/>
        <dsp:cNvSpPr/>
      </dsp:nvSpPr>
      <dsp:spPr>
        <a:xfrm>
          <a:off x="2243949" y="0"/>
          <a:ext cx="3288965" cy="1134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Создание условий для благоприятного климата взаимодействия с родителями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2277166" y="33217"/>
        <a:ext cx="3222531" cy="1067692"/>
      </dsp:txXfrm>
    </dsp:sp>
    <dsp:sp modelId="{368E4A07-CF78-4392-9ECB-6350E6D77D17}">
      <dsp:nvSpPr>
        <dsp:cNvPr id="0" name=""/>
        <dsp:cNvSpPr/>
      </dsp:nvSpPr>
      <dsp:spPr>
        <a:xfrm rot="5400000">
          <a:off x="3675783" y="1162479"/>
          <a:ext cx="425297" cy="510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3735325" y="1205009"/>
        <a:ext cx="306214" cy="297708"/>
      </dsp:txXfrm>
    </dsp:sp>
    <dsp:sp modelId="{45040165-DA68-45C8-ABB7-90D2AB4BBC4C}">
      <dsp:nvSpPr>
        <dsp:cNvPr id="0" name=""/>
        <dsp:cNvSpPr/>
      </dsp:nvSpPr>
      <dsp:spPr>
        <a:xfrm>
          <a:off x="2243949" y="1701189"/>
          <a:ext cx="3288965" cy="1134126"/>
        </a:xfrm>
        <a:prstGeom prst="roundRect">
          <a:avLst>
            <a:gd name="adj" fmla="val 10000"/>
          </a:avLst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Установление доверительных и партнерских отношений с родителями.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277166" y="1734406"/>
        <a:ext cx="3222531" cy="1067692"/>
      </dsp:txXfrm>
    </dsp:sp>
    <dsp:sp modelId="{C55AA7B6-4371-48B9-8471-B0DE99F3C7D8}">
      <dsp:nvSpPr>
        <dsp:cNvPr id="0" name=""/>
        <dsp:cNvSpPr/>
      </dsp:nvSpPr>
      <dsp:spPr>
        <a:xfrm rot="5400000">
          <a:off x="3675783" y="2863668"/>
          <a:ext cx="425297" cy="5103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3735325" y="2906198"/>
        <a:ext cx="306214" cy="297708"/>
      </dsp:txXfrm>
    </dsp:sp>
    <dsp:sp modelId="{8E98ABE1-C8D2-4F36-87D0-9FF4AEE19E7C}">
      <dsp:nvSpPr>
        <dsp:cNvPr id="0" name=""/>
        <dsp:cNvSpPr/>
      </dsp:nvSpPr>
      <dsp:spPr>
        <a:xfrm>
          <a:off x="2243949" y="3402378"/>
          <a:ext cx="3288965" cy="1134126"/>
        </a:xfrm>
        <a:prstGeom prst="roundRect">
          <a:avLst>
            <a:gd name="adj" fmla="val 10000"/>
          </a:avLst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Вовлечение семьи в единое образовательное пространство.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277166" y="3435595"/>
        <a:ext cx="3222531" cy="1067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95082-7908-412C-B01C-81E7EDB3BC90}">
      <dsp:nvSpPr>
        <dsp:cNvPr id="0" name=""/>
        <dsp:cNvSpPr/>
      </dsp:nvSpPr>
      <dsp:spPr>
        <a:xfrm>
          <a:off x="928704" y="0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Родительские уголки,</a:t>
          </a:r>
          <a:endParaRPr lang="ru-RU" sz="2000" kern="1200" dirty="0"/>
        </a:p>
      </dsp:txBody>
      <dsp:txXfrm>
        <a:off x="928704" y="0"/>
        <a:ext cx="2030015" cy="1218009"/>
      </dsp:txXfrm>
    </dsp:sp>
    <dsp:sp modelId="{0700E9B8-B433-46A7-9A94-04DEE3DB2622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Папки - передвижки</a:t>
          </a:r>
          <a:r>
            <a:rPr lang="ru-RU" sz="1300" kern="1200" dirty="0" smtClean="0"/>
            <a:t>,</a:t>
          </a:r>
          <a:endParaRPr lang="ru-RU" sz="1300" kern="1200" dirty="0"/>
        </a:p>
      </dsp:txBody>
      <dsp:txXfrm>
        <a:off x="3149500" y="1984"/>
        <a:ext cx="2030015" cy="1218009"/>
      </dsp:txXfrm>
    </dsp:sp>
    <dsp:sp modelId="{355207A1-18E6-4ECF-88E1-A900574F3117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Семейный и групповые альбомы  «Наша дружная семейка», «Наша жизнь день за днем», </a:t>
          </a:r>
          <a:endParaRPr lang="ru-RU" sz="1600" kern="1200" dirty="0"/>
        </a:p>
      </dsp:txBody>
      <dsp:txXfrm>
        <a:off x="916483" y="1422995"/>
        <a:ext cx="2030015" cy="1218009"/>
      </dsp:txXfrm>
    </dsp:sp>
    <dsp:sp modelId="{3DE04F0B-20EE-4459-8A20-1B5A5F28D7C3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Библиотека - передвижка</a:t>
          </a:r>
          <a:r>
            <a:rPr lang="ru-RU" sz="1300" kern="1200" dirty="0" smtClean="0"/>
            <a:t>,</a:t>
          </a:r>
          <a:endParaRPr lang="ru-RU" sz="1300" kern="1200" dirty="0"/>
        </a:p>
      </dsp:txBody>
      <dsp:txXfrm>
        <a:off x="3149500" y="1422995"/>
        <a:ext cx="2030015" cy="1218009"/>
      </dsp:txXfrm>
    </dsp:sp>
    <dsp:sp modelId="{CC931752-CD3C-4AA2-9E98-73EEA0BFD3D4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Фотовыставки «Моя бабушка - лучше всех», «Мама и я, счастливые мгновения», «Папа, мама, я - дружная семья»,</a:t>
          </a:r>
          <a:endParaRPr lang="ru-RU" sz="1400" kern="1200" dirty="0"/>
        </a:p>
      </dsp:txBody>
      <dsp:txXfrm>
        <a:off x="916483" y="2844006"/>
        <a:ext cx="2030015" cy="1218009"/>
      </dsp:txXfrm>
    </dsp:sp>
    <dsp:sp modelId="{CECC50C5-E4CB-4AD1-A651-EC8454D9C9AC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Семейные праздники. </a:t>
          </a:r>
          <a:endParaRPr lang="ru-RU" sz="2000" kern="1200" dirty="0"/>
        </a:p>
      </dsp:txBody>
      <dsp:txXfrm>
        <a:off x="3149500" y="2844006"/>
        <a:ext cx="2030015" cy="1218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06429-738E-451B-BF0D-1D3B7D033B9E}">
      <dsp:nvSpPr>
        <dsp:cNvPr id="0" name=""/>
        <dsp:cNvSpPr/>
      </dsp:nvSpPr>
      <dsp:spPr>
        <a:xfrm>
          <a:off x="4450023" y="1571592"/>
          <a:ext cx="1614954" cy="39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277"/>
              </a:lnTo>
              <a:lnTo>
                <a:pt x="1614954" y="268277"/>
              </a:lnTo>
              <a:lnTo>
                <a:pt x="1614954" y="3936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C0BA7-2096-4FD7-BC1D-3ECD84A704B8}">
      <dsp:nvSpPr>
        <dsp:cNvPr id="0" name=""/>
        <dsp:cNvSpPr/>
      </dsp:nvSpPr>
      <dsp:spPr>
        <a:xfrm>
          <a:off x="2831791" y="3388164"/>
          <a:ext cx="91440" cy="3936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67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B28AD-663E-4E57-A467-3BBB1E422C18}">
      <dsp:nvSpPr>
        <dsp:cNvPr id="0" name=""/>
        <dsp:cNvSpPr/>
      </dsp:nvSpPr>
      <dsp:spPr>
        <a:xfrm>
          <a:off x="2877511" y="1571592"/>
          <a:ext cx="1572512" cy="393673"/>
        </a:xfrm>
        <a:custGeom>
          <a:avLst/>
          <a:gdLst/>
          <a:ahLst/>
          <a:cxnLst/>
          <a:rect l="0" t="0" r="0" b="0"/>
          <a:pathLst>
            <a:path>
              <a:moveTo>
                <a:pt x="1572512" y="0"/>
              </a:moveTo>
              <a:lnTo>
                <a:pt x="1572512" y="268277"/>
              </a:lnTo>
              <a:lnTo>
                <a:pt x="0" y="268277"/>
              </a:lnTo>
              <a:lnTo>
                <a:pt x="0" y="3936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020F7-184B-4F55-ADB7-C5EB58E76747}">
      <dsp:nvSpPr>
        <dsp:cNvPr id="0" name=""/>
        <dsp:cNvSpPr/>
      </dsp:nvSpPr>
      <dsp:spPr>
        <a:xfrm>
          <a:off x="2924354" y="1136"/>
          <a:ext cx="3051338" cy="15704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80EA6-39FA-4F8C-B33B-6C517F4ED251}">
      <dsp:nvSpPr>
        <dsp:cNvPr id="0" name=""/>
        <dsp:cNvSpPr/>
      </dsp:nvSpPr>
      <dsp:spPr>
        <a:xfrm>
          <a:off x="3074754" y="144016"/>
          <a:ext cx="3051338" cy="15704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Праздники  «День Матери», «А ну-ка, бабушки»,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«Дни рождения»;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120751" y="190013"/>
        <a:ext cx="2959344" cy="1478462"/>
      </dsp:txXfrm>
    </dsp:sp>
    <dsp:sp modelId="{6E4D7DDE-8E72-4706-971B-A922C40042D1}">
      <dsp:nvSpPr>
        <dsp:cNvPr id="0" name=""/>
        <dsp:cNvSpPr/>
      </dsp:nvSpPr>
      <dsp:spPr>
        <a:xfrm>
          <a:off x="1412957" y="1965266"/>
          <a:ext cx="2929107" cy="142289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994C0-A8A5-4DB2-89C4-25A42431C467}">
      <dsp:nvSpPr>
        <dsp:cNvPr id="0" name=""/>
        <dsp:cNvSpPr/>
      </dsp:nvSpPr>
      <dsp:spPr>
        <a:xfrm>
          <a:off x="1563357" y="2108146"/>
          <a:ext cx="2929107" cy="1422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Развлечения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«Семейные посиделки»,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«Все профессии нужны, все профессии важны»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605032" y="2149821"/>
        <a:ext cx="2845757" cy="1339548"/>
      </dsp:txXfrm>
    </dsp:sp>
    <dsp:sp modelId="{005313A5-3D3A-493A-917F-4652946D6374}">
      <dsp:nvSpPr>
        <dsp:cNvPr id="0" name=""/>
        <dsp:cNvSpPr/>
      </dsp:nvSpPr>
      <dsp:spPr>
        <a:xfrm>
          <a:off x="653774" y="3781838"/>
          <a:ext cx="4447473" cy="859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6E019-8EB7-4F36-94B3-6EC3050332EC}">
      <dsp:nvSpPr>
        <dsp:cNvPr id="0" name=""/>
        <dsp:cNvSpPr/>
      </dsp:nvSpPr>
      <dsp:spPr>
        <a:xfrm>
          <a:off x="804174" y="3924719"/>
          <a:ext cx="4447473" cy="859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Выставки семейных коллекций,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реликвий «Из бабушкиного сундучка».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9349" y="3949894"/>
        <a:ext cx="4397123" cy="809189"/>
      </dsp:txXfrm>
    </dsp:sp>
    <dsp:sp modelId="{D467547B-44E4-4834-8FA8-2918C3ED117C}">
      <dsp:nvSpPr>
        <dsp:cNvPr id="0" name=""/>
        <dsp:cNvSpPr/>
      </dsp:nvSpPr>
      <dsp:spPr>
        <a:xfrm>
          <a:off x="4642866" y="1965266"/>
          <a:ext cx="2844223" cy="151192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524B3-CD28-4CD4-B8FA-B5C2D4B073A9}">
      <dsp:nvSpPr>
        <dsp:cNvPr id="0" name=""/>
        <dsp:cNvSpPr/>
      </dsp:nvSpPr>
      <dsp:spPr>
        <a:xfrm>
          <a:off x="4793266" y="2108146"/>
          <a:ext cx="2844223" cy="1511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Спортивные досуги «Семья - здоровый образ» </a:t>
          </a:r>
          <a:br>
            <a:rPr lang="ru-RU" sz="16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- выпуск семейных газет «Я с бабушкой своею», «Отдыхаем всей семьей», «Чудо – чадо»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 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ru-RU" sz="1600" kern="1200" dirty="0" smtClean="0">
              <a:latin typeface="Times New Roman" pitchFamily="18" charset="0"/>
              <a:cs typeface="Times New Roman" pitchFamily="18" charset="0"/>
            </a:rPr>
          </a:b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837549" y="2152429"/>
        <a:ext cx="2755657" cy="1423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2B227-4FE4-4FD4-B99A-C73685B9559B}">
      <dsp:nvSpPr>
        <dsp:cNvPr id="0" name=""/>
        <dsp:cNvSpPr/>
      </dsp:nvSpPr>
      <dsp:spPr>
        <a:xfrm>
          <a:off x="2496143" y="-271940"/>
          <a:ext cx="2768856" cy="14010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проявляют творческую активность в познании окружающего мира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564536" y="-203547"/>
        <a:ext cx="2632070" cy="1264257"/>
      </dsp:txXfrm>
    </dsp:sp>
    <dsp:sp modelId="{574D2883-1D78-4428-BAB2-A3DD7AAC4D7A}">
      <dsp:nvSpPr>
        <dsp:cNvPr id="0" name=""/>
        <dsp:cNvSpPr/>
      </dsp:nvSpPr>
      <dsp:spPr>
        <a:xfrm>
          <a:off x="3485774" y="1120157"/>
          <a:ext cx="3118928" cy="3118928"/>
        </a:xfrm>
        <a:custGeom>
          <a:avLst/>
          <a:gdLst/>
          <a:ahLst/>
          <a:cxnLst/>
          <a:rect l="0" t="0" r="0" b="0"/>
          <a:pathLst>
            <a:path>
              <a:moveTo>
                <a:pt x="1579036" y="122"/>
              </a:moveTo>
              <a:arcTo wR="1559464" hR="1559464" stAng="16243146" swAng="126665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D21BD-79C4-4EFD-9698-48A8727484E5}">
      <dsp:nvSpPr>
        <dsp:cNvPr id="0" name=""/>
        <dsp:cNvSpPr/>
      </dsp:nvSpPr>
      <dsp:spPr>
        <a:xfrm>
          <a:off x="4485709" y="1311599"/>
          <a:ext cx="2787098" cy="1857930"/>
        </a:xfrm>
        <a:prstGeom prst="roundRect">
          <a:avLst/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сознательно применяют сенсорные ощущения в решении практических задач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76406" y="1402296"/>
        <a:ext cx="2605704" cy="1676536"/>
      </dsp:txXfrm>
    </dsp:sp>
    <dsp:sp modelId="{0A1B7D9D-DAB1-4B25-9A0E-A9BA8DCECEA0}">
      <dsp:nvSpPr>
        <dsp:cNvPr id="0" name=""/>
        <dsp:cNvSpPr/>
      </dsp:nvSpPr>
      <dsp:spPr>
        <a:xfrm>
          <a:off x="3103900" y="345606"/>
          <a:ext cx="3118928" cy="3118928"/>
        </a:xfrm>
        <a:custGeom>
          <a:avLst/>
          <a:gdLst/>
          <a:ahLst/>
          <a:cxnLst/>
          <a:rect l="0" t="0" r="0" b="0"/>
          <a:pathLst>
            <a:path>
              <a:moveTo>
                <a:pt x="2270215" y="2947543"/>
              </a:moveTo>
              <a:arcTo wR="1559464" hR="1559464" stAng="3773147" swAng="1634925"/>
            </a:path>
          </a:pathLst>
        </a:custGeom>
        <a:noFill/>
        <a:ln w="9525" cap="flat" cmpd="sng" algn="ctr">
          <a:solidFill>
            <a:schemeClr val="accent3">
              <a:hueOff val="5865114"/>
              <a:satOff val="-13363"/>
              <a:lumOff val="536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B12E2-9440-4642-A037-DB6C10972895}">
      <dsp:nvSpPr>
        <dsp:cNvPr id="0" name=""/>
        <dsp:cNvSpPr/>
      </dsp:nvSpPr>
      <dsp:spPr>
        <a:xfrm>
          <a:off x="1236003" y="2759080"/>
          <a:ext cx="3187621" cy="1576859"/>
        </a:xfrm>
        <a:prstGeom prst="roundRect">
          <a:avLst/>
        </a:prstGeom>
        <a:solidFill>
          <a:schemeClr val="accent3">
            <a:hueOff val="11730227"/>
            <a:satOff val="-26725"/>
            <a:lumOff val="1072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способны общаться в детском коллективе по поводу обсуждения совместного плана действий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312979" y="2836056"/>
        <a:ext cx="3033669" cy="1422907"/>
      </dsp:txXfrm>
    </dsp:sp>
    <dsp:sp modelId="{D0B68C93-B434-4201-A99E-84873D568EF8}">
      <dsp:nvSpPr>
        <dsp:cNvPr id="0" name=""/>
        <dsp:cNvSpPr/>
      </dsp:nvSpPr>
      <dsp:spPr>
        <a:xfrm>
          <a:off x="503840" y="-358745"/>
          <a:ext cx="3118928" cy="3118928"/>
        </a:xfrm>
        <a:custGeom>
          <a:avLst/>
          <a:gdLst/>
          <a:ahLst/>
          <a:cxnLst/>
          <a:rect l="0" t="0" r="0" b="0"/>
          <a:pathLst>
            <a:path>
              <a:moveTo>
                <a:pt x="1398813" y="3110632"/>
              </a:moveTo>
              <a:arcTo wR="1559464" hR="1559464" stAng="5754775" swAng="681516"/>
            </a:path>
          </a:pathLst>
        </a:custGeom>
        <a:noFill/>
        <a:ln w="9525" cap="flat" cmpd="sng" algn="ctr">
          <a:solidFill>
            <a:schemeClr val="accent3">
              <a:hueOff val="11730227"/>
              <a:satOff val="-26725"/>
              <a:lumOff val="1072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8FC18-3176-4E34-BFB6-79A06338A7AC}">
      <dsp:nvSpPr>
        <dsp:cNvPr id="0" name=""/>
        <dsp:cNvSpPr/>
      </dsp:nvSpPr>
      <dsp:spPr>
        <a:xfrm>
          <a:off x="216026" y="1152125"/>
          <a:ext cx="2363991" cy="1504193"/>
        </a:xfrm>
        <a:prstGeom prst="round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воспринимают мир природы осознавая его уникальность, красоту, универсальность.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455" y="1225554"/>
        <a:ext cx="2217133" cy="1357335"/>
      </dsp:txXfrm>
    </dsp:sp>
    <dsp:sp modelId="{36BBA271-7B6F-40E1-B046-ED7DEFBCE4E4}">
      <dsp:nvSpPr>
        <dsp:cNvPr id="0" name=""/>
        <dsp:cNvSpPr/>
      </dsp:nvSpPr>
      <dsp:spPr>
        <a:xfrm>
          <a:off x="1033826" y="766725"/>
          <a:ext cx="3118928" cy="3118928"/>
        </a:xfrm>
        <a:custGeom>
          <a:avLst/>
          <a:gdLst/>
          <a:ahLst/>
          <a:cxnLst/>
          <a:rect l="0" t="0" r="0" b="0"/>
          <a:pathLst>
            <a:path>
              <a:moveTo>
                <a:pt x="692457" y="263228"/>
              </a:moveTo>
              <a:arcTo wR="1559464" hR="1559464" stAng="14173370" swAng="1369309"/>
            </a:path>
          </a:pathLst>
        </a:custGeom>
        <a:noFill/>
        <a:ln w="9525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9D417-A089-4BED-9106-FABE248FB463}" type="datetimeFigureOut">
              <a:rPr lang="ru-RU"/>
              <a:pPr>
                <a:defRPr/>
              </a:pPr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3D9A-DDF9-4929-94F3-2DACF4EF21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BBB2-974E-47BB-8DF6-388181DDDF76}" type="datetimeFigureOut">
              <a:rPr lang="ru-RU"/>
              <a:pPr>
                <a:defRPr/>
              </a:pPr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59BD2-3A2A-4E30-BBD8-273DA6CA37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8226-AFE6-4CA4-AB02-5FBAF277D995}" type="datetimeFigureOut">
              <a:rPr lang="ru-RU"/>
              <a:pPr>
                <a:defRPr/>
              </a:pPr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4D863-8E8E-4D9E-9451-5044727993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EB33-79A3-4473-A752-99B8B01755F6}" type="datetimeFigureOut">
              <a:rPr lang="ru-RU"/>
              <a:pPr>
                <a:defRPr/>
              </a:pPr>
              <a:t>11.12.2013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0277-3DC4-498A-A845-F7BA7B469B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E19E1-BACE-4DEF-93AE-2740C13040A2}" type="datetimeFigureOut">
              <a:rPr lang="ru-RU"/>
              <a:pPr>
                <a:defRPr/>
              </a:pPr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5E4CB-ACA7-4893-97D9-AD0FB89DB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C8BC6-00DE-474E-B195-5978A30C6F34}" type="datetimeFigureOut">
              <a:rPr lang="ru-RU"/>
              <a:pPr>
                <a:defRPr/>
              </a:pPr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C7BF8-E6AB-4877-968A-E1E5631329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D2F73-F994-4FA6-AEFF-7D425B6650D2}" type="datetimeFigureOut">
              <a:rPr lang="ru-RU"/>
              <a:pPr>
                <a:defRPr/>
              </a:pPr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58348-17A9-49A6-93D5-402B3837EA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3C128-1FC4-4A41-9CA9-0E6D4CEA02CC}" type="datetimeFigureOut">
              <a:rPr lang="ru-RU"/>
              <a:pPr>
                <a:defRPr/>
              </a:pPr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4E49-ADFA-4C16-B976-9AA90241C6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A516-FE57-4920-8C13-9E1A8BE7B8D1}" type="datetimeFigureOut">
              <a:rPr lang="ru-RU"/>
              <a:pPr>
                <a:defRPr/>
              </a:pPr>
              <a:t>11.12.2013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CCDA-0ECE-47BE-B6A3-FA28DB2B15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BF883-B7B6-406D-95A3-826DE5DF5174}" type="datetimeFigureOut">
              <a:rPr lang="ru-RU"/>
              <a:pPr>
                <a:defRPr/>
              </a:pPr>
              <a:t>11.12.2013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10F89-6B6F-464D-B56B-E8D4DBF37D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9421-D15D-4656-AB10-F6701916FDB3}" type="datetimeFigureOut">
              <a:rPr lang="ru-RU"/>
              <a:pPr>
                <a:defRPr/>
              </a:pPr>
              <a:t>11.12.2013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B85D6-4E0A-4129-814D-EFD51446C1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2661-5A69-4242-8950-BB4000D9C484}" type="datetimeFigureOut">
              <a:rPr lang="ru-RU"/>
              <a:pPr>
                <a:defRPr/>
              </a:pPr>
              <a:t>11.12.2013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93C9A-5B1B-42A0-A5C6-CE1ED4BEAC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4BE7-D9D6-443B-8B6D-6ABD744824B2}" type="datetimeFigureOut">
              <a:rPr lang="ru-RU"/>
              <a:pPr>
                <a:defRPr/>
              </a:pPr>
              <a:t>11.12.2013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3D88-6AD7-40D8-9DB8-4E4C0622CE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F7F0-BE28-4701-8D49-5190A8F27740}" type="datetimeFigureOut">
              <a:rPr lang="ru-RU"/>
              <a:pPr>
                <a:defRPr/>
              </a:pPr>
              <a:t>11.12.2013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8213-988F-4D48-8543-6A2DD057FF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B73046-A2DA-4CCE-BAAF-1CB7E58A0489}" type="datetimeFigureOut">
              <a:rPr lang="ru-RU"/>
              <a:pPr>
                <a:defRPr/>
              </a:pPr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9E9042-24C7-4992-9483-1EEC88ED89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8140324" cy="242889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  <a:t>      Тема: «Использование                     проектного метода </a:t>
            </a:r>
            <a:br>
              <a:rPr lang="ru-RU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</a:br>
            <a:r>
              <a:rPr lang="ru-RU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  <a:t>в нравственно-патриотическом</a:t>
            </a:r>
            <a:br>
              <a:rPr lang="ru-RU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</a:br>
            <a:r>
              <a:rPr lang="ru-RU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7933F7"/>
                </a:solidFill>
                <a:effectLst>
                  <a:innerShdw blurRad="114300">
                    <a:prstClr val="black"/>
                  </a:innerShdw>
                </a:effectLst>
                <a:latin typeface="Book Antiqua" pitchFamily="18" charset="0"/>
              </a:rPr>
              <a:t>воспитании»</a:t>
            </a:r>
            <a:endParaRPr lang="ru-RU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7933F7"/>
              </a:solidFill>
              <a:effectLst>
                <a:innerShdw blurRad="114300">
                  <a:prstClr val="black"/>
                </a:innerShdw>
              </a:effectLst>
              <a:latin typeface="Book Antiqua" pitchFamily="18" charset="0"/>
            </a:endParaRPr>
          </a:p>
        </p:txBody>
      </p:sp>
      <p:pic>
        <p:nvPicPr>
          <p:cNvPr id="14339" name="Picture 2" descr="D:\ВСЕ ДЛЯ ПРЕЗЕНТАЦИИ\клипарты\knigi-1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45720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D:\ВСЕ ДЛЯ ПРЕЗЕНТАЦИИ\клипарты\Линии\liniia-124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6092825"/>
            <a:ext cx="42084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2587625" y="4721225"/>
            <a:ext cx="4627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МБДОУ ЦРР ДС №74 «Дельфиненок»</a:t>
            </a:r>
            <a:endParaRPr lang="ru-RU">
              <a:latin typeface="Calibri" pitchFamily="34" charset="0"/>
            </a:endParaRPr>
          </a:p>
        </p:txBody>
      </p:sp>
      <p:pic>
        <p:nvPicPr>
          <p:cNvPr id="14342" name="Picture 1" descr="C:\Users\GAIZOV.GAIZOVA-PC\Desktop\iCAKXZ8S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714875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55976" y="4132499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640"/>
            <a:ext cx="9144000" cy="882906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Чтобы эти мероприятия стали обучающими для детей и родителей, мы подготовили определенный алгоритм подготовки к семейным праздникам:</a:t>
            </a:r>
            <a:r>
              <a:rPr lang="en-US" sz="2400" b="1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41ABC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625" y="1214438"/>
            <a:ext cx="8358188" cy="4286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imes New Roman CYR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выделение цели и задач мероприятий для детей, родителей и педагогов;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857364"/>
            <a:ext cx="8358188" cy="5715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родителей;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8" y="2643188"/>
            <a:ext cx="8358187" cy="5715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solidFill>
                <a:schemeClr val="tx1"/>
              </a:solidFill>
              <a:latin typeface="Times New Roman CYR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Times New Roman CYR" pitchFamily="18" charset="0"/>
                <a:cs typeface="Times New Roman" pitchFamily="18" charset="0"/>
              </a:rPr>
              <a:t>составление плана проведения мероприятия и участия в нем родителей;</a:t>
            </a:r>
            <a:endParaRPr lang="ru-RU" sz="2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3429000"/>
            <a:ext cx="8358188" cy="4286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solidFill>
                <a:schemeClr val="tx1"/>
              </a:solidFill>
              <a:latin typeface="Times New Roman CYR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Times New Roman CYR" pitchFamily="18" charset="0"/>
                <a:cs typeface="Times New Roman" pitchFamily="18" charset="0"/>
              </a:rPr>
              <a:t>распределение ролей взрослых;</a:t>
            </a:r>
            <a:endParaRPr lang="ru-RU" sz="2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5" y="4143375"/>
            <a:ext cx="8358188" cy="5715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Times New Roman CYR" pitchFamily="18" charset="0"/>
                <a:cs typeface="Times New Roman" pitchFamily="18" charset="0"/>
              </a:rPr>
              <a:t>изготовление атрибутов, пособий</a:t>
            </a:r>
            <a:endParaRPr 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5" y="4857750"/>
            <a:ext cx="8358188" cy="5715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Times New Roman CYR" pitchFamily="18" charset="0"/>
                <a:cs typeface="Times New Roman" pitchFamily="18" charset="0"/>
              </a:rPr>
              <a:t>подготовка отдельных номеров (разучивание стихов, танцев, песен</a:t>
            </a:r>
            <a:endParaRPr 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" y="5643563"/>
            <a:ext cx="8358188" cy="4286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solidFill>
                <a:schemeClr val="tx1"/>
              </a:solidFill>
              <a:latin typeface="Times New Roman CYR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Times New Roman CYR" pitchFamily="18" charset="0"/>
                <a:cs typeface="Times New Roman" pitchFamily="18" charset="0"/>
              </a:rPr>
              <a:t>индивидуальные встречи и консультации;</a:t>
            </a:r>
            <a:endParaRPr lang="ru-RU" sz="2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sz="16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4" descr="фото 0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371817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395536" y="980728"/>
            <a:ext cx="4105275" cy="42116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В 2009 году состоялся семейный праздник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«Осенние посиделки».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Целями проведенного мероприятия стали: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nstanti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-воспитание чувства любви к своей семье, уважения к родителям, гордости за свою семью;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-формирование интереса к совместному творчеству детей и родителей через народный фольклор.</a:t>
            </a:r>
          </a:p>
        </p:txBody>
      </p:sp>
      <p:pic>
        <p:nvPicPr>
          <p:cNvPr id="6" name="Picture 3" descr="F:\фото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176464" cy="293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611560" y="764704"/>
            <a:ext cx="3313112" cy="4429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FF0000"/>
              </a:solidFill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В 2010 году состоялся семейный праздник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«Семейный очаг».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Целями проведенного мероприятия: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-воспитание чувства любви к своей семье, уважения к родителям, гордости за свою семью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-развитие интереса к истории своей семьи, семейным традициям, праздникам;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-формирование интереса к совместному творчеству детей и родителей.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 </a:t>
            </a:r>
          </a:p>
        </p:txBody>
      </p:sp>
      <p:pic>
        <p:nvPicPr>
          <p:cNvPr id="50178" name="Picture 2" descr="F:\DSCN0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4176464" cy="2952328"/>
          </a:xfrm>
          <a:prstGeom prst="rect">
            <a:avLst/>
          </a:prstGeom>
          <a:noFill/>
        </p:spPr>
      </p:pic>
      <p:pic>
        <p:nvPicPr>
          <p:cNvPr id="50180" name="Picture 4" descr="F:\IMG_8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432" y="3212976"/>
            <a:ext cx="511256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71472" y="785794"/>
            <a:ext cx="3311525" cy="491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Constant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В 2011 году состоялся праздник посвященный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Дню Народного Единства «Мы – вместе!».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nstanti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Цели мероприятия: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-воспитание гражданственности, патриотизма, чувства гордости за свою страну, толерантности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-воспитание чувства любви к своей семье, уважения к родителям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-формирование культуры межнационального общения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-формирование интереса к совместному творчеству детей и родителей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Constantia" pitchFamily="18" charset="0"/>
              <a:cs typeface="+mn-cs"/>
            </a:endParaRPr>
          </a:p>
        </p:txBody>
      </p:sp>
      <p:pic>
        <p:nvPicPr>
          <p:cNvPr id="26626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0"/>
            <a:ext cx="3360737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Объект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643188"/>
            <a:ext cx="3429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Объект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4643438"/>
            <a:ext cx="31432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785786" y="1142984"/>
            <a:ext cx="3024188" cy="393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В 2012 году состоялся праздник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«Крепка семья – сильна Держава!»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nstanti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nstantia" pitchFamily="18" charset="0"/>
                <a:cs typeface="+mn-cs"/>
              </a:rPr>
              <a:t>Родители воспитанников дошкольного учреждения сочиняли поэтические экспромты, блистали изобразительным искусством, пленили публику хореографическими изысками. </a:t>
            </a:r>
          </a:p>
        </p:txBody>
      </p:sp>
      <p:pic>
        <p:nvPicPr>
          <p:cNvPr id="27650" name="Содержимое 4" descr="фото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428625"/>
            <a:ext cx="226853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Содержимое 5" descr="фото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786188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Дети, участвующие в проектной деятельности: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1259632" y="1844824"/>
          <a:ext cx="7272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ВСЕ ДЛЯ ПРЕЗЕНТАЦИИ\клипарты\vbia6hlv5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603448"/>
            <a:ext cx="7429500" cy="70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" descr="D:\ВСЕ ДЛЯ ПРЕЗЕНТАЦИИ\клипарты\61793325_1279724154_0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-331972"/>
            <a:ext cx="5951537" cy="714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Picture 2" descr="D:\ВСЕ ДЛЯ ПРЕЗЕНТАЦИИ\клипарты\61793367_1279724368_0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4063" y="2205038"/>
            <a:ext cx="20399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D:\ВСЕ ДЛЯ ПРЕЗЕНТАЦИИ\клипарты\61793367_1279724368_0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150"/>
            <a:ext cx="25209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D:\ВСЕ ДЛЯ ПРЕЗЕНТАЦИИ\клипарты\zvezdia-4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765175"/>
            <a:ext cx="13811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D:\ВСЕ ДЛЯ ПРЕЗЕНТАЦИИ\клипарты\zvezdia-4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5876925"/>
            <a:ext cx="13811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11760" y="1484784"/>
            <a:ext cx="4100802" cy="175432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Благодарю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 внимание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66791" y="5845914"/>
            <a:ext cx="319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Гаизова</a:t>
            </a:r>
            <a:r>
              <a:rPr lang="ru-RU" dirty="0" smtClean="0"/>
              <a:t> О.В.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85750" y="1000125"/>
            <a:ext cx="1512888" cy="122396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0" y="1000125"/>
            <a:ext cx="6121400" cy="14287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особенности взаимодействия с родителями по воспитанию нравственно-патриотических чувств у детей дошкольного возраста через ознакомление с историей и культурой родного города.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857375" y="1571625"/>
            <a:ext cx="1058863" cy="30163"/>
          </a:xfrm>
          <a:prstGeom prst="straightConnector1">
            <a:avLst/>
          </a:prstGeom>
          <a:ln w="50800" cmpd="sng">
            <a:solidFill>
              <a:schemeClr val="accent3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14313" y="2857500"/>
            <a:ext cx="1439862" cy="230346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500" y="2714625"/>
            <a:ext cx="6121400" cy="10001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Рассмотреть формы взаимодействия ДОУ с родителями, в том числе в процессе воспитания нравственно-патриотических чувств у детей.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86050" y="5357826"/>
            <a:ext cx="6121400" cy="7858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714500" y="4000500"/>
            <a:ext cx="1117600" cy="554038"/>
          </a:xfrm>
          <a:prstGeom prst="straightConnector1">
            <a:avLst/>
          </a:prstGeom>
          <a:ln w="50800" cmpd="sng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4" idx="3"/>
            <a:endCxn id="7" idx="1"/>
          </p:cNvCxnSpPr>
          <p:nvPr/>
        </p:nvCxnSpPr>
        <p:spPr>
          <a:xfrm flipV="1">
            <a:off x="1654175" y="3214688"/>
            <a:ext cx="1203325" cy="795337"/>
          </a:xfrm>
          <a:prstGeom prst="straightConnector1">
            <a:avLst/>
          </a:prstGeom>
          <a:ln w="50800" cmpd="sng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Rectangle 5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73" name="Rectangle 6"/>
          <p:cNvSpPr>
            <a:spLocks noChangeArrowheads="1"/>
          </p:cNvSpPr>
          <p:nvPr/>
        </p:nvSpPr>
        <p:spPr bwMode="auto">
          <a:xfrm>
            <a:off x="3000375" y="4929188"/>
            <a:ext cx="57864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dirty="0">
              <a:latin typeface="Times New Roman CYR" charset="-52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 государственной символикой: гербом, флагом, гимном;</a:t>
            </a:r>
            <a:r>
              <a:rPr lang="ru-RU" sz="14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714480" y="4071942"/>
            <a:ext cx="1203325" cy="1204913"/>
          </a:xfrm>
          <a:prstGeom prst="straightConnector1">
            <a:avLst/>
          </a:prstGeom>
          <a:ln w="50800" cmpd="sng">
            <a:solidFill>
              <a:schemeClr val="accent2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2786063" y="3929063"/>
            <a:ext cx="6121400" cy="11561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 CYR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 CYR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педагогический проект системы работы по воспитанию нравственно-патриотических чувств у детей дошкольного возраста через ознакомление с историей и культурой родного города при взаимодействии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родителями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7950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8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Monotype Corsiva" pitchFamily="66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357563" y="1214438"/>
            <a:ext cx="2232025" cy="180022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214563" y="5214938"/>
            <a:ext cx="1800225" cy="1295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Повышение педагогической компетентности родителей.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2875" y="3643313"/>
            <a:ext cx="2303463" cy="1295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Возбуждение интереса родителей к себе как к педагогам – воспитателям.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929438" y="3214688"/>
            <a:ext cx="2000250" cy="10715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Обучение (приобретение) коммуникативным навыкам.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72225" y="1125538"/>
            <a:ext cx="2303463" cy="1295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Обучение педагогов навыкам и умению ставить конкретные задачи в работе с каждой семьей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42875" y="1357313"/>
            <a:ext cx="2303463" cy="1295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 CYR" pitchFamily="18" charset="0"/>
                <a:cs typeface="Times New Roman" pitchFamily="18" charset="0"/>
              </a:rPr>
              <a:t>Обогащение опыта психологическими, педагогическими и </a:t>
            </a:r>
            <a:r>
              <a:rPr lang="ru-RU" sz="1600" b="1" dirty="0" err="1">
                <a:solidFill>
                  <a:schemeClr val="tx1"/>
                </a:solidFill>
                <a:latin typeface="Times New Roman CYR" pitchFamily="18" charset="0"/>
                <a:cs typeface="Times New Roman" pitchFamily="18" charset="0"/>
              </a:rPr>
              <a:t>валеологическими</a:t>
            </a:r>
            <a:r>
              <a:rPr lang="ru-RU" sz="1600" b="1" dirty="0">
                <a:solidFill>
                  <a:schemeClr val="tx1"/>
                </a:solidFill>
                <a:latin typeface="Times New Roman CYR" pitchFamily="18" charset="0"/>
                <a:cs typeface="Times New Roman" pitchFamily="18" charset="0"/>
              </a:rPr>
              <a:t> знаниями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rot="5400000">
            <a:off x="2786063" y="3714750"/>
            <a:ext cx="2000250" cy="714375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500688" y="2428875"/>
            <a:ext cx="1438275" cy="785813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5572125" y="1785938"/>
            <a:ext cx="785813" cy="338137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7" idx="2"/>
            <a:endCxn id="40" idx="3"/>
          </p:cNvCxnSpPr>
          <p:nvPr/>
        </p:nvCxnSpPr>
        <p:spPr>
          <a:xfrm rot="10800000">
            <a:off x="2446338" y="2005013"/>
            <a:ext cx="911225" cy="109537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27" idx="3"/>
          </p:cNvCxnSpPr>
          <p:nvPr/>
        </p:nvCxnSpPr>
        <p:spPr>
          <a:xfrm rot="5400000">
            <a:off x="2289176" y="2962275"/>
            <a:ext cx="1606550" cy="1184275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572000" y="5286388"/>
            <a:ext cx="1643063" cy="1295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Изучение особенностей семьи.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6200000" flipH="1">
            <a:off x="4107656" y="3821907"/>
            <a:ext cx="1928813" cy="57150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6643688" y="4786313"/>
            <a:ext cx="2286000" cy="15716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Установление делового взаимодействия между педагогом и семьей, общение и взаимопонимание.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rot="16200000" flipH="1">
            <a:off x="5036344" y="2964657"/>
            <a:ext cx="1785937" cy="142875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Rectangle 1"/>
          <p:cNvSpPr>
            <a:spLocks noChangeArrowheads="1"/>
          </p:cNvSpPr>
          <p:nvPr/>
        </p:nvSpPr>
        <p:spPr bwMode="auto">
          <a:xfrm>
            <a:off x="0" y="0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200" b="1">
                <a:latin typeface="Times New Roman CYR" pitchFamily="18" charset="0"/>
                <a:cs typeface="Times New Roman" pitchFamily="18" charset="0"/>
              </a:rPr>
              <a:t>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428604"/>
          <a:ext cx="8208962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sz="2800" dirty="0" smtClean="0">
                <a:solidFill>
                  <a:srgbClr val="441ABC"/>
                </a:solidFill>
                <a:latin typeface="Constantia" pitchFamily="18" charset="0"/>
              </a:rPr>
              <a:t>Примерный план реализации проекта «Семья</a:t>
            </a:r>
            <a:r>
              <a:rPr lang="ru-RU" sz="2800" dirty="0" smtClean="0">
                <a:latin typeface="Constantia" pitchFamily="18" charset="0"/>
              </a:rPr>
              <a:t>»</a:t>
            </a:r>
          </a:p>
        </p:txBody>
      </p:sp>
      <p:sp>
        <p:nvSpPr>
          <p:cNvPr id="31798" name="AutoShape 54"/>
          <p:cNvSpPr>
            <a:spLocks noChangeArrowheads="1"/>
          </p:cNvSpPr>
          <p:nvPr/>
        </p:nvSpPr>
        <p:spPr bwMode="auto">
          <a:xfrm>
            <a:off x="395288" y="1916113"/>
            <a:ext cx="3382962" cy="2808287"/>
          </a:xfrm>
          <a:prstGeom prst="rightArrowCallout">
            <a:avLst>
              <a:gd name="adj1" fmla="val 25000"/>
              <a:gd name="adj2" fmla="val 25000"/>
              <a:gd name="adj3" fmla="val 20077"/>
              <a:gd name="adj4" fmla="val 6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SzPct val="120000"/>
              <a:buFontTx/>
              <a:buAutoNum type="arabicPeriod"/>
            </a:pPr>
            <a:r>
              <a:rPr lang="ru-RU" sz="1200" dirty="0">
                <a:latin typeface="Constantia" pitchFamily="18" charset="0"/>
              </a:rPr>
              <a:t>Диагностика внутрисемейных отношений</a:t>
            </a:r>
          </a:p>
          <a:p>
            <a:pPr>
              <a:buSzPct val="120000"/>
              <a:buFontTx/>
              <a:buAutoNum type="arabicPeriod"/>
            </a:pPr>
            <a:r>
              <a:rPr lang="ru-RU" sz="1200" dirty="0">
                <a:latin typeface="Constantia" pitchFamily="18" charset="0"/>
              </a:rPr>
              <a:t>Чтение художественной и познавательной литературы</a:t>
            </a:r>
            <a:r>
              <a:rPr lang="en-US" sz="1200" dirty="0">
                <a:latin typeface="Constantia" pitchFamily="18" charset="0"/>
              </a:rPr>
              <a:t> </a:t>
            </a:r>
            <a:r>
              <a:rPr lang="ru-RU" sz="1200" dirty="0">
                <a:latin typeface="Constantia" pitchFamily="18" charset="0"/>
              </a:rPr>
              <a:t/>
            </a:r>
            <a:br>
              <a:rPr lang="ru-RU" sz="1200" dirty="0">
                <a:latin typeface="Constantia" pitchFamily="18" charset="0"/>
              </a:rPr>
            </a:br>
            <a:r>
              <a:rPr lang="ru-RU" sz="1200" dirty="0">
                <a:latin typeface="Constantia" pitchFamily="18" charset="0"/>
              </a:rPr>
              <a:t>Выставка детских рисунков </a:t>
            </a:r>
            <a:br>
              <a:rPr lang="ru-RU" sz="1200" dirty="0">
                <a:latin typeface="Constantia" pitchFamily="18" charset="0"/>
              </a:rPr>
            </a:br>
            <a:r>
              <a:rPr lang="ru-RU" sz="1200" dirty="0">
                <a:latin typeface="Constantia" pitchFamily="18" charset="0"/>
              </a:rPr>
              <a:t>Интегрированные занятия</a:t>
            </a:r>
          </a:p>
          <a:p>
            <a:pPr>
              <a:buSzPct val="120000"/>
              <a:buFontTx/>
              <a:buAutoNum type="arabicPeriod"/>
            </a:pPr>
            <a:r>
              <a:rPr lang="ru-RU" sz="1200" dirty="0">
                <a:latin typeface="Constantia" pitchFamily="18" charset="0"/>
              </a:rPr>
              <a:t>Инсценировки и театрализации на</a:t>
            </a:r>
            <a:r>
              <a:rPr lang="en-US" sz="1200" dirty="0">
                <a:latin typeface="Constantia" pitchFamily="18" charset="0"/>
              </a:rPr>
              <a:t>  </a:t>
            </a:r>
            <a:r>
              <a:rPr lang="ru-RU" sz="1200" dirty="0">
                <a:latin typeface="Constantia" pitchFamily="18" charset="0"/>
              </a:rPr>
              <a:t>темы семейного воспитания.</a:t>
            </a:r>
          </a:p>
          <a:p>
            <a:pPr>
              <a:buSzPct val="120000"/>
              <a:buFontTx/>
              <a:buAutoNum type="arabicPeriod"/>
            </a:pPr>
            <a:r>
              <a:rPr lang="ru-RU" sz="1200" dirty="0">
                <a:latin typeface="Constantia" pitchFamily="18" charset="0"/>
              </a:rPr>
              <a:t>Совместная деятельность воспитателя с детьми.</a:t>
            </a:r>
          </a:p>
          <a:p>
            <a:pPr>
              <a:buSzPct val="120000"/>
              <a:buFontTx/>
              <a:buAutoNum type="arabicPeriod"/>
            </a:pPr>
            <a:r>
              <a:rPr lang="ru-RU" sz="1200" dirty="0">
                <a:latin typeface="Constantia" pitchFamily="18" charset="0"/>
              </a:rPr>
              <a:t>Сюжетно-ролевые, подвижные, дидактические, имитационные игры и игры-путешествия и др.</a:t>
            </a:r>
          </a:p>
        </p:txBody>
      </p:sp>
      <p:sp>
        <p:nvSpPr>
          <p:cNvPr id="31799" name="AutoShape 55"/>
          <p:cNvSpPr>
            <a:spLocks noChangeArrowheads="1"/>
          </p:cNvSpPr>
          <p:nvPr/>
        </p:nvSpPr>
        <p:spPr bwMode="auto">
          <a:xfrm>
            <a:off x="5795963" y="1844675"/>
            <a:ext cx="3024187" cy="2305050"/>
          </a:xfrm>
          <a:prstGeom prst="leftArrowCallout">
            <a:avLst>
              <a:gd name="adj1" fmla="val 25000"/>
              <a:gd name="adj2" fmla="val 25000"/>
              <a:gd name="adj3" fmla="val 21866"/>
              <a:gd name="adj4" fmla="val 66667"/>
            </a:avLst>
          </a:prstGeom>
          <a:solidFill>
            <a:schemeClr val="accent5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SzPct val="120000"/>
              <a:buFontTx/>
              <a:buAutoNum type="arabicPeriod"/>
            </a:pPr>
            <a:r>
              <a:rPr lang="ru-RU" sz="1200" dirty="0">
                <a:latin typeface="Constantia" pitchFamily="18" charset="0"/>
              </a:rPr>
              <a:t>Выпуск семейных газет Совместные экскурсии</a:t>
            </a:r>
          </a:p>
          <a:p>
            <a:pPr>
              <a:buSzPct val="120000"/>
              <a:buFontTx/>
              <a:buAutoNum type="arabicPeriod"/>
            </a:pPr>
            <a:r>
              <a:rPr lang="ru-RU" sz="1200" dirty="0">
                <a:latin typeface="Constantia" pitchFamily="18" charset="0"/>
              </a:rPr>
              <a:t>Организация фотовыставок</a:t>
            </a:r>
            <a:r>
              <a:rPr lang="en-US" sz="1200" dirty="0">
                <a:latin typeface="Constantia" pitchFamily="18" charset="0"/>
              </a:rPr>
              <a:t> </a:t>
            </a:r>
            <a:endParaRPr lang="ru-RU" sz="1200" dirty="0">
              <a:latin typeface="Constantia" pitchFamily="18" charset="0"/>
            </a:endParaRPr>
          </a:p>
          <a:p>
            <a:pPr>
              <a:buSzPct val="120000"/>
              <a:buFontTx/>
              <a:buAutoNum type="arabicPeriod"/>
            </a:pPr>
            <a:r>
              <a:rPr lang="ru-RU" sz="1200" dirty="0">
                <a:latin typeface="Constantia" pitchFamily="18" charset="0"/>
              </a:rPr>
              <a:t> Совместные праздники.</a:t>
            </a:r>
          </a:p>
          <a:p>
            <a:pPr>
              <a:buSzPct val="120000"/>
              <a:buFontTx/>
              <a:buAutoNum type="arabicPeriod"/>
            </a:pPr>
            <a:r>
              <a:rPr lang="ru-RU" sz="1200" dirty="0">
                <a:latin typeface="Constantia" pitchFamily="18" charset="0"/>
              </a:rPr>
              <a:t>Участие в викторинах, конкурсах, концертах</a:t>
            </a:r>
            <a:r>
              <a:rPr lang="en-US" sz="1200" dirty="0">
                <a:latin typeface="Constantia" pitchFamily="18" charset="0"/>
              </a:rPr>
              <a:t> </a:t>
            </a:r>
            <a:endParaRPr lang="ru-RU" sz="1200" dirty="0">
              <a:latin typeface="Constantia" pitchFamily="18" charset="0"/>
            </a:endParaRPr>
          </a:p>
          <a:p>
            <a:pPr>
              <a:buSzPct val="120000"/>
              <a:buFontTx/>
              <a:buAutoNum type="arabicPeriod"/>
            </a:pPr>
            <a:r>
              <a:rPr lang="ru-RU" sz="1200" dirty="0">
                <a:latin typeface="Constantia" pitchFamily="18" charset="0"/>
              </a:rPr>
              <a:t>Педагогические тренинги с элементами практикума</a:t>
            </a:r>
            <a:r>
              <a:rPr lang="en-US" sz="1200" dirty="0">
                <a:latin typeface="Constantia" pitchFamily="18" charset="0"/>
              </a:rPr>
              <a:t> </a:t>
            </a:r>
            <a:r>
              <a:rPr lang="ru-RU" sz="1200" dirty="0">
                <a:latin typeface="Constantia" pitchFamily="18" charset="0"/>
              </a:rPr>
              <a:t> </a:t>
            </a:r>
          </a:p>
        </p:txBody>
      </p:sp>
      <p:sp>
        <p:nvSpPr>
          <p:cNvPr id="31800" name="AutoShape 56"/>
          <p:cNvSpPr>
            <a:spLocks noChangeArrowheads="1"/>
          </p:cNvSpPr>
          <p:nvPr/>
        </p:nvSpPr>
        <p:spPr bwMode="auto">
          <a:xfrm>
            <a:off x="2987675" y="3068638"/>
            <a:ext cx="3743325" cy="3363912"/>
          </a:xfrm>
          <a:prstGeom prst="upArrowCallout">
            <a:avLst>
              <a:gd name="adj1" fmla="val 27820"/>
              <a:gd name="adj2" fmla="val 27820"/>
              <a:gd name="adj3" fmla="val 16667"/>
              <a:gd name="adj4" fmla="val 66667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SzPct val="120000"/>
              <a:buFontTx/>
              <a:buAutoNum type="arabicPeriod"/>
            </a:pPr>
            <a:r>
              <a:rPr lang="ru-RU" sz="1200" dirty="0">
                <a:latin typeface="Constantia" pitchFamily="18" charset="0"/>
              </a:rPr>
              <a:t>Самообразование по вопросам воспитания ребёнка в семье.</a:t>
            </a:r>
          </a:p>
          <a:p>
            <a:pPr>
              <a:buSzPct val="120000"/>
              <a:buFontTx/>
              <a:buAutoNum type="arabicPeriod"/>
            </a:pPr>
            <a:r>
              <a:rPr lang="ru-RU" sz="1200" dirty="0">
                <a:latin typeface="Constantia" pitchFamily="18" charset="0"/>
              </a:rPr>
              <a:t>Организация предметно-развивающей среды. Создание картотеки </a:t>
            </a:r>
            <a:r>
              <a:rPr lang="en-US" sz="1200" dirty="0">
                <a:latin typeface="Constantia" pitchFamily="18" charset="0"/>
              </a:rPr>
              <a:t> </a:t>
            </a:r>
            <a:r>
              <a:rPr lang="ru-RU" sz="1200" dirty="0">
                <a:latin typeface="Constantia" pitchFamily="18" charset="0"/>
              </a:rPr>
              <a:t>методических материалов по работе</a:t>
            </a:r>
            <a:r>
              <a:rPr lang="en-US" sz="1200" dirty="0">
                <a:latin typeface="Constantia" pitchFamily="18" charset="0"/>
              </a:rPr>
              <a:t>  </a:t>
            </a:r>
            <a:r>
              <a:rPr lang="ru-RU" sz="1200" dirty="0">
                <a:latin typeface="Constantia" pitchFamily="18" charset="0"/>
              </a:rPr>
              <a:t>с семьей и детьми.</a:t>
            </a:r>
            <a:r>
              <a:rPr lang="en-US" sz="1200" dirty="0">
                <a:latin typeface="Constantia" pitchFamily="18" charset="0"/>
              </a:rPr>
              <a:t> </a:t>
            </a:r>
            <a:endParaRPr lang="ru-RU" sz="1200" dirty="0">
              <a:latin typeface="Constantia" pitchFamily="18" charset="0"/>
            </a:endParaRPr>
          </a:p>
          <a:p>
            <a:pPr>
              <a:buSzPct val="120000"/>
              <a:buFontTx/>
              <a:buAutoNum type="arabicPeriod"/>
            </a:pPr>
            <a:r>
              <a:rPr lang="ru-RU" sz="1200" dirty="0">
                <a:latin typeface="Constantia" pitchFamily="18" charset="0"/>
              </a:rPr>
              <a:t>Методические разработки конспектов занятий, проектов, мероприятий</a:t>
            </a:r>
            <a:r>
              <a:rPr lang="en-US" sz="1200" dirty="0">
                <a:latin typeface="Constantia" pitchFamily="18" charset="0"/>
              </a:rPr>
              <a:t> </a:t>
            </a:r>
            <a:r>
              <a:rPr lang="ru-RU" sz="1200" dirty="0">
                <a:latin typeface="Constantia" pitchFamily="18" charset="0"/>
              </a:rPr>
              <a:t/>
            </a:r>
            <a:br>
              <a:rPr lang="ru-RU" sz="1200" dirty="0">
                <a:latin typeface="Constantia" pitchFamily="18" charset="0"/>
              </a:rPr>
            </a:br>
            <a:r>
              <a:rPr lang="ru-RU" sz="1200" dirty="0">
                <a:latin typeface="Constantia" pitchFamily="18" charset="0"/>
              </a:rPr>
              <a:t>Подбор художественной и научной литературы.</a:t>
            </a:r>
            <a:r>
              <a:rPr lang="en-US" sz="1200" dirty="0">
                <a:latin typeface="Constantia" pitchFamily="18" charset="0"/>
              </a:rPr>
              <a:t> </a:t>
            </a:r>
            <a:r>
              <a:rPr lang="ru-RU" sz="1200" dirty="0">
                <a:latin typeface="Constantia" pitchFamily="18" charset="0"/>
              </a:rPr>
              <a:t/>
            </a:r>
            <a:br>
              <a:rPr lang="ru-RU" sz="1200" dirty="0">
                <a:latin typeface="Constantia" pitchFamily="18" charset="0"/>
              </a:rPr>
            </a:br>
            <a:r>
              <a:rPr lang="ru-RU" sz="1200" dirty="0">
                <a:latin typeface="Constantia" pitchFamily="18" charset="0"/>
              </a:rPr>
              <a:t>Организация и проведение экскурсий, тренингов, родительских собраний, праздников.</a:t>
            </a:r>
            <a:r>
              <a:rPr lang="en-US" sz="1200" dirty="0">
                <a:latin typeface="Constantia" pitchFamily="18" charset="0"/>
              </a:rPr>
              <a:t> </a:t>
            </a:r>
            <a:endParaRPr lang="ru-RU" sz="1200" dirty="0">
              <a:latin typeface="Constantia" pitchFamily="18" charset="0"/>
            </a:endParaRPr>
          </a:p>
          <a:p>
            <a:pPr>
              <a:buSzPct val="120000"/>
              <a:buFontTx/>
              <a:buAutoNum type="arabicPeriod"/>
            </a:pPr>
            <a:r>
              <a:rPr lang="ru-RU" sz="1200" dirty="0">
                <a:latin typeface="Constantia" pitchFamily="18" charset="0"/>
              </a:rPr>
              <a:t>Подбор материала для консультаций.</a:t>
            </a:r>
            <a:r>
              <a:rPr lang="en-US" sz="1200" dirty="0">
                <a:latin typeface="Constantia" pitchFamily="18" charset="0"/>
              </a:rPr>
              <a:t> </a:t>
            </a:r>
            <a:r>
              <a:rPr lang="ru-RU" sz="1200" dirty="0">
                <a:latin typeface="Constantia" pitchFamily="18" charset="0"/>
              </a:rPr>
              <a:t> </a:t>
            </a:r>
          </a:p>
        </p:txBody>
      </p:sp>
      <p:sp>
        <p:nvSpPr>
          <p:cNvPr id="31801" name="AutoShape 57"/>
          <p:cNvSpPr>
            <a:spLocks noChangeArrowheads="1"/>
          </p:cNvSpPr>
          <p:nvPr/>
        </p:nvSpPr>
        <p:spPr bwMode="auto">
          <a:xfrm rot="10800000">
            <a:off x="2627313" y="1196975"/>
            <a:ext cx="4176712" cy="1800225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4CAE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/>
          <a:lstStyle/>
          <a:p>
            <a:pPr algn="ctr"/>
            <a:r>
              <a:rPr lang="ru-RU"/>
              <a:t>Работа с детьми, родителями, педагогами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692150"/>
            <a:ext cx="4038600" cy="5434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Родители - лидеры</a:t>
            </a:r>
            <a:r>
              <a:rPr lang="ru-RU" sz="2400" smtClean="0"/>
              <a:t>, которые умеют и с удовольствием участвуют в образовательном процессе, видят ценность любой работы детского учреждения.</a:t>
            </a:r>
            <a:r>
              <a:rPr lang="en-US" sz="2400" smtClean="0"/>
              <a:t> </a:t>
            </a:r>
            <a:r>
              <a:rPr lang="ru-RU" sz="2400" smtClean="0"/>
              <a:t/>
            </a:r>
            <a:br>
              <a:rPr lang="ru-RU" sz="2400" smtClean="0"/>
            </a:b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Родители - исполнители</a:t>
            </a:r>
            <a:r>
              <a:rPr lang="ru-RU" sz="2400" smtClean="0"/>
              <a:t>, которые принимают участие при условии значимой мотивации.</a:t>
            </a:r>
            <a:r>
              <a:rPr lang="en-US" sz="2400" smtClean="0"/>
              <a:t> </a:t>
            </a:r>
            <a:r>
              <a:rPr lang="ru-RU" sz="2400" smtClean="0"/>
              <a:t/>
            </a:r>
            <a:br>
              <a:rPr lang="ru-RU" sz="2400" smtClean="0"/>
            </a:b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Родители - критические наблюдатели</a:t>
            </a:r>
            <a:r>
              <a:rPr lang="ru-RU" sz="2400" smtClean="0"/>
              <a:t>. </a:t>
            </a:r>
          </a:p>
        </p:txBody>
      </p:sp>
      <p:sp>
        <p:nvSpPr>
          <p:cNvPr id="19458" name="AutoShape 8" descr="1298932334_star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9" name="AutoShape 10" descr="1298932334_star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3" descr="1298932334_star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14" descr="1298932334_s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620713"/>
            <a:ext cx="19288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5" descr="sdelaem_vmeste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357563"/>
            <a:ext cx="32416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6" descr="food-crit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724400"/>
            <a:ext cx="1981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900113" y="333375"/>
            <a:ext cx="7786687" cy="1504950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"/>
              </a:spcBef>
              <a:spcAft>
                <a:spcPct val="5000"/>
              </a:spcAft>
            </a:pPr>
            <a:r>
              <a:rPr lang="ru-RU" sz="2400" dirty="0" smtClean="0">
                <a:latin typeface="Constantia" pitchFamily="18" charset="0"/>
              </a:rPr>
              <a:t>Единые цели педагогического коллектива по сплочению педагогического коллектива и родительской общественности дошкольного учреждения</a:t>
            </a:r>
            <a:r>
              <a:rPr lang="ru-RU" dirty="0" smtClean="0"/>
              <a:t> 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/>
            <a:endParaRPr lang="ru-RU" sz="2000" dirty="0" smtClean="0">
              <a:latin typeface="Constantia" pitchFamily="18" charset="0"/>
            </a:endParaRPr>
          </a:p>
          <a:p>
            <a:pPr eaLnBrk="1" hangingPunct="1"/>
            <a:endParaRPr lang="ru-RU" sz="2000" dirty="0" smtClean="0">
              <a:latin typeface="Constantia" pitchFamily="18" charset="0"/>
            </a:endParaRPr>
          </a:p>
          <a:p>
            <a:pPr eaLnBrk="1" hangingPunct="1">
              <a:buNone/>
            </a:pPr>
            <a:endParaRPr lang="ru-RU" sz="2000" dirty="0" smtClean="0">
              <a:latin typeface="Constantia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55576" y="1916832"/>
          <a:ext cx="777686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2060"/>
                </a:solidFill>
                <a:latin typeface="Constantia" pitchFamily="18" charset="0"/>
              </a:rPr>
              <a:t>Наглядно - информационное направление включающее в себя: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smtClean="0"/>
              <a:t> 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1142976" y="15001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Рисунок SmartArt 5"/>
          <p:cNvGraphicFramePr>
            <a:graphicFrameLocks noGrp="1"/>
          </p:cNvGraphicFramePr>
          <p:nvPr>
            <p:ph type="dgm" idx="1"/>
          </p:nvPr>
        </p:nvGraphicFramePr>
        <p:xfrm>
          <a:off x="395536" y="1340768"/>
          <a:ext cx="8291264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0"/>
            <a:ext cx="7632848" cy="95410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дошкольном учреждении проводятся такие 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досуговые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мероприятия как: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845</TotalTime>
  <Words>682</Words>
  <Application>Microsoft Office PowerPoint</Application>
  <PresentationFormat>Экран (4:3)</PresentationFormat>
  <Paragraphs>123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Times New Roman</vt:lpstr>
      <vt:lpstr>Times New Roman CYR</vt:lpstr>
      <vt:lpstr>Tahoma</vt:lpstr>
      <vt:lpstr>Monotype Corsiva</vt:lpstr>
      <vt:lpstr>Constantia</vt:lpstr>
      <vt:lpstr>Тема Office</vt:lpstr>
      <vt:lpstr>      Тема: «Использование                     проектного метода  в нравственно-патриотическом воспитании»</vt:lpstr>
      <vt:lpstr>Презентация PowerPoint</vt:lpstr>
      <vt:lpstr>Презентация PowerPoint</vt:lpstr>
      <vt:lpstr>Презентация PowerPoint</vt:lpstr>
      <vt:lpstr>Примерный план реализации проекта «Семья»</vt:lpstr>
      <vt:lpstr>Презентация PowerPoint</vt:lpstr>
      <vt:lpstr>Единые цели педагогического коллектива по сплочению педагогического коллектива и родительской общественности дошкольного учреждения </vt:lpstr>
      <vt:lpstr>Наглядно - информационное направление включающее в себя:</vt:lpstr>
      <vt:lpstr>Презентация PowerPoint</vt:lpstr>
      <vt:lpstr> Чтобы эти мероприятия стали обучающими для детей и родителей, мы подготовили определенный алгоритм подготовки к семейным праздникам:  </vt:lpstr>
      <vt:lpstr>Презентация PowerPoint</vt:lpstr>
      <vt:lpstr>Презентация PowerPoint</vt:lpstr>
      <vt:lpstr>Презентация PowerPoint</vt:lpstr>
      <vt:lpstr>Презентация PowerPoint</vt:lpstr>
      <vt:lpstr> Дети, участвующие в проектной деятельности: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Олеся</cp:lastModifiedBy>
  <cp:revision>178</cp:revision>
  <dcterms:modified xsi:type="dcterms:W3CDTF">2013-12-11T03:20:58Z</dcterms:modified>
</cp:coreProperties>
</file>